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 id="2147483683" r:id="rId3"/>
  </p:sldMasterIdLst>
  <p:notesMasterIdLst>
    <p:notesMasterId r:id="rId5"/>
  </p:notesMasterIdLst>
  <p:sldIdLst>
    <p:sldId id="256" r:id="rId4"/>
  </p:sldIdLst>
  <p:sldSz cx="32918400" cy="21945600"/>
  <p:notesSz cx="6858000" cy="9144000"/>
  <p:embeddedFontLst>
    <p:embeddedFont>
      <p:font typeface="Arial Black" panose="020B0A04020102020204" pitchFamily="34" charset="0"/>
      <p:regular r:id="rId6"/>
      <p:bold r:id="rId7"/>
    </p:embeddedFont>
    <p:embeddedFont>
      <p:font typeface="Arial Narrow" panose="020B0606020202030204" pitchFamily="3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68">
          <p15:clr>
            <a:srgbClr val="A4A3A4"/>
          </p15:clr>
        </p15:guide>
        <p15:guide id="2" orient="horz" pos="13523">
          <p15:clr>
            <a:srgbClr val="A4A3A4"/>
          </p15:clr>
        </p15:guide>
        <p15:guide id="3" pos="328">
          <p15:clr>
            <a:srgbClr val="A4A3A4"/>
          </p15:clr>
        </p15:guide>
        <p15:guide id="4" pos="5044">
          <p15:clr>
            <a:srgbClr val="A4A3A4"/>
          </p15:clr>
        </p15:guide>
        <p15:guide id="5" pos="5429">
          <p15:clr>
            <a:srgbClr val="A4A3A4"/>
          </p15:clr>
        </p15:guide>
        <p15:guide id="6" pos="10145">
          <p15:clr>
            <a:srgbClr val="A4A3A4"/>
          </p15:clr>
        </p15:guide>
        <p15:guide id="7" pos="10523">
          <p15:clr>
            <a:srgbClr val="A4A3A4"/>
          </p15:clr>
        </p15:guide>
        <p15:guide id="8" pos="15239">
          <p15:clr>
            <a:srgbClr val="A4A3A4"/>
          </p15:clr>
        </p15:guide>
        <p15:guide id="9" pos="15628">
          <p15:clr>
            <a:srgbClr val="A4A3A4"/>
          </p15:clr>
        </p15:guide>
        <p15:guide id="10" pos="2034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40" d="100"/>
          <a:sy n="40" d="100"/>
        </p:scale>
        <p:origin x="-706" y="235"/>
      </p:cViewPr>
      <p:guideLst>
        <p:guide orient="horz" pos="2368"/>
        <p:guide orient="horz" pos="13523"/>
        <p:guide pos="328"/>
        <p:guide pos="5044"/>
        <p:guide pos="5429"/>
        <p:guide pos="10145"/>
        <p:guide pos="10523"/>
        <p:guide pos="15239"/>
        <p:guide pos="15628"/>
        <p:guide pos="203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font" Target="fonts/font2.fntdata"/><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notesMaster" Target="notesMasters/notesMaster1.xml"/><Relationship Id="rId15" Type="http://schemas.openxmlformats.org/officeDocument/2006/relationships/tableStyles" Target="tableStyles.xml"/><Relationship Id="rId10" Type="http://schemas.openxmlformats.org/officeDocument/2006/relationships/font" Target="fonts/font5.fntdata"/><Relationship Id="rId4" Type="http://schemas.openxmlformats.org/officeDocument/2006/relationships/slide" Target="slides/slide1.xml"/><Relationship Id="rId9" Type="http://schemas.openxmlformats.org/officeDocument/2006/relationships/font" Target="fonts/font4.fntdata"/><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2pPr>
            <a:lvl3pPr marR="0" lvl="2"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3pPr>
            <a:lvl4pPr marR="0" lvl="3"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4pPr>
            <a:lvl5pPr marR="0" lvl="4"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5pPr>
            <a:lvl6pPr marR="0" lvl="5"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6pPr>
            <a:lvl7pPr marR="0" lvl="6"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7pPr>
            <a:lvl8pPr marR="0" lvl="7"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8pPr>
            <a:lvl9pPr marR="0" lvl="8"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2pPr>
            <a:lvl3pPr marR="0" lvl="2"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3pPr>
            <a:lvl4pPr marR="0" lvl="3"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4pPr>
            <a:lvl5pPr marR="0" lvl="4"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5pPr>
            <a:lvl6pPr marR="0" lvl="5"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6pPr>
            <a:lvl7pPr marR="0" lvl="6"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7pPr>
            <a:lvl8pPr marR="0" lvl="7"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8pPr>
            <a:lvl9pPr marR="0" lvl="8"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9pPr>
          </a:lstStyle>
          <a:p>
            <a:endParaRPr/>
          </a:p>
        </p:txBody>
      </p:sp>
      <p:sp>
        <p:nvSpPr>
          <p:cNvPr id="5" name="Google Shape;5;n"/>
          <p:cNvSpPr>
            <a:spLocks noGrp="1" noRot="1" noChangeAspect="1"/>
          </p:cNvSpPr>
          <p:nvPr>
            <p:ph type="sldImg" idx="3"/>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257"/>
              </a:spcBef>
              <a:spcAft>
                <a:spcPts val="0"/>
              </a:spcAft>
              <a:buSzPts val="1400"/>
              <a:buNone/>
              <a:defRPr sz="857" b="0" i="0" u="none" strike="noStrike" cap="none">
                <a:solidFill>
                  <a:schemeClr val="dk1"/>
                </a:solidFill>
                <a:latin typeface="Arial"/>
                <a:ea typeface="Arial"/>
                <a:cs typeface="Arial"/>
                <a:sym typeface="Arial"/>
              </a:defRPr>
            </a:lvl1pPr>
            <a:lvl2pPr marL="914400" marR="0" lvl="1" indent="-228600" algn="l" rtl="0">
              <a:spcBef>
                <a:spcPts val="257"/>
              </a:spcBef>
              <a:spcAft>
                <a:spcPts val="0"/>
              </a:spcAft>
              <a:buSzPts val="1400"/>
              <a:buNone/>
              <a:defRPr sz="857" b="0" i="0" u="none" strike="noStrike" cap="none">
                <a:solidFill>
                  <a:schemeClr val="dk1"/>
                </a:solidFill>
                <a:latin typeface="Arial"/>
                <a:ea typeface="Arial"/>
                <a:cs typeface="Arial"/>
                <a:sym typeface="Arial"/>
              </a:defRPr>
            </a:lvl2pPr>
            <a:lvl3pPr marL="1371600" marR="0" lvl="2" indent="-228600" algn="l" rtl="0">
              <a:spcBef>
                <a:spcPts val="257"/>
              </a:spcBef>
              <a:spcAft>
                <a:spcPts val="0"/>
              </a:spcAft>
              <a:buSzPts val="1400"/>
              <a:buNone/>
              <a:defRPr sz="857" b="0" i="0" u="none" strike="noStrike" cap="none">
                <a:solidFill>
                  <a:schemeClr val="dk1"/>
                </a:solidFill>
                <a:latin typeface="Arial"/>
                <a:ea typeface="Arial"/>
                <a:cs typeface="Arial"/>
                <a:sym typeface="Arial"/>
              </a:defRPr>
            </a:lvl3pPr>
            <a:lvl4pPr marL="1828800" marR="0" lvl="3" indent="-228600" algn="l" rtl="0">
              <a:spcBef>
                <a:spcPts val="257"/>
              </a:spcBef>
              <a:spcAft>
                <a:spcPts val="0"/>
              </a:spcAft>
              <a:buSzPts val="1400"/>
              <a:buNone/>
              <a:defRPr sz="857" b="0" i="0" u="none" strike="noStrike" cap="none">
                <a:solidFill>
                  <a:schemeClr val="dk1"/>
                </a:solidFill>
                <a:latin typeface="Arial"/>
                <a:ea typeface="Arial"/>
                <a:cs typeface="Arial"/>
                <a:sym typeface="Arial"/>
              </a:defRPr>
            </a:lvl4pPr>
            <a:lvl5pPr marL="2286000" marR="0" lvl="4" indent="-228600" algn="l" rtl="0">
              <a:spcBef>
                <a:spcPts val="257"/>
              </a:spcBef>
              <a:spcAft>
                <a:spcPts val="0"/>
              </a:spcAft>
              <a:buSzPts val="1400"/>
              <a:buNone/>
              <a:defRPr sz="857"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857"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857"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857"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857"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2pPr>
            <a:lvl3pPr marR="0" lvl="2"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3pPr>
            <a:lvl4pPr marR="0" lvl="3"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4pPr>
            <a:lvl5pPr marR="0" lvl="4"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5pPr>
            <a:lvl6pPr marR="0" lvl="5"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6pPr>
            <a:lvl7pPr marR="0" lvl="6"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7pPr>
            <a:lvl8pPr marR="0" lvl="7"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8pPr>
            <a:lvl9pPr marR="0" lvl="8" algn="l" rtl="0">
              <a:spcBef>
                <a:spcPts val="0"/>
              </a:spcBef>
              <a:spcAft>
                <a:spcPts val="0"/>
              </a:spcAft>
              <a:buSzPts val="1400"/>
              <a:buNone/>
              <a:defRPr sz="2057" b="0" i="0" u="none" strike="noStrike" cap="none">
                <a:solidFill>
                  <a:schemeClr val="dk1"/>
                </a:solidFill>
                <a:latin typeface="Arial Narrow"/>
                <a:ea typeface="Arial Narrow"/>
                <a:cs typeface="Arial Narrow"/>
                <a:sym typeface="Arial Narrow"/>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
        <p:nvSpPr>
          <p:cNvPr id="148" name="Google Shape;148;p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9" name="Google Shape;149;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0"/>
        <p:cNvGrpSpPr/>
        <p:nvPr/>
      </p:nvGrpSpPr>
      <p:grpSpPr>
        <a:xfrm>
          <a:off x="0" y="0"/>
          <a:ext cx="0" cy="0"/>
          <a:chOff x="0" y="0"/>
          <a:chExt cx="0" cy="0"/>
        </a:xfrm>
      </p:grpSpPr>
      <p:sp>
        <p:nvSpPr>
          <p:cNvPr id="21" name="Google Shape;21;p2"/>
          <p:cNvSpPr txBox="1">
            <a:spLocks noGrp="1"/>
          </p:cNvSpPr>
          <p:nvPr>
            <p:ph type="ctrTitle"/>
          </p:nvPr>
        </p:nvSpPr>
        <p:spPr>
          <a:xfrm>
            <a:off x="2469357" y="6817784"/>
            <a:ext cx="27979689" cy="4703234"/>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2" name="Google Shape;22;p2"/>
          <p:cNvSpPr txBox="1">
            <a:spLocks noGrp="1"/>
          </p:cNvSpPr>
          <p:nvPr>
            <p:ph type="subTitle" idx="1"/>
          </p:nvPr>
        </p:nvSpPr>
        <p:spPr>
          <a:xfrm>
            <a:off x="4937524" y="12435418"/>
            <a:ext cx="23043355" cy="5609166"/>
          </a:xfrm>
          <a:prstGeom prst="rect">
            <a:avLst/>
          </a:prstGeom>
          <a:noFill/>
          <a:ln>
            <a:noFill/>
          </a:ln>
        </p:spPr>
        <p:txBody>
          <a:bodyPr spcFirstLastPara="1" wrap="square" lIns="380325" tIns="380325" rIns="380325" bIns="380325" anchor="t" anchorCtr="0"/>
          <a:lstStyle>
            <a:lvl1pPr lvl="0" algn="ctr">
              <a:spcBef>
                <a:spcPts val="384"/>
              </a:spcBef>
              <a:spcAft>
                <a:spcPts val="0"/>
              </a:spcAft>
              <a:buClr>
                <a:schemeClr val="dk1"/>
              </a:buClr>
              <a:buSzPts val="1920"/>
              <a:buFont typeface="Arial"/>
              <a:buNone/>
              <a:defRPr/>
            </a:lvl1pPr>
            <a:lvl2pPr lvl="1" algn="ctr">
              <a:spcBef>
                <a:spcPts val="384"/>
              </a:spcBef>
              <a:spcAft>
                <a:spcPts val="0"/>
              </a:spcAft>
              <a:buClr>
                <a:schemeClr val="dk1"/>
              </a:buClr>
              <a:buSzPts val="1920"/>
              <a:buFont typeface="Arial"/>
              <a:buNone/>
              <a:defRPr/>
            </a:lvl2pPr>
            <a:lvl3pPr lvl="2" algn="ctr">
              <a:spcBef>
                <a:spcPts val="320"/>
              </a:spcBef>
              <a:spcAft>
                <a:spcPts val="0"/>
              </a:spcAft>
              <a:buClr>
                <a:schemeClr val="dk1"/>
              </a:buClr>
              <a:buSzPts val="1600"/>
              <a:buFont typeface="Arial"/>
              <a:buNone/>
              <a:defRPr/>
            </a:lvl3pPr>
            <a:lvl4pPr lvl="3" algn="ctr">
              <a:spcBef>
                <a:spcPts val="256"/>
              </a:spcBef>
              <a:spcAft>
                <a:spcPts val="0"/>
              </a:spcAft>
              <a:buClr>
                <a:schemeClr val="dk1"/>
              </a:buClr>
              <a:buSzPts val="1280"/>
              <a:buFont typeface="Arial"/>
              <a:buNone/>
              <a:defRPr/>
            </a:lvl4pPr>
            <a:lvl5pPr lvl="4" algn="ctr">
              <a:spcBef>
                <a:spcPts val="256"/>
              </a:spcBef>
              <a:spcAft>
                <a:spcPts val="0"/>
              </a:spcAft>
              <a:buClr>
                <a:schemeClr val="dk1"/>
              </a:buClr>
              <a:buSzPts val="1280"/>
              <a:buFont typeface="Arial"/>
              <a:buNone/>
              <a:defRPr/>
            </a:lvl5pPr>
            <a:lvl6pPr lvl="5" algn="ctr">
              <a:spcBef>
                <a:spcPts val="256"/>
              </a:spcBef>
              <a:spcAft>
                <a:spcPts val="0"/>
              </a:spcAft>
              <a:buClr>
                <a:schemeClr val="dk1"/>
              </a:buClr>
              <a:buSzPts val="1280"/>
              <a:buFont typeface="Arial"/>
              <a:buNone/>
              <a:defRPr/>
            </a:lvl6pPr>
            <a:lvl7pPr lvl="6" algn="ctr">
              <a:spcBef>
                <a:spcPts val="256"/>
              </a:spcBef>
              <a:spcAft>
                <a:spcPts val="0"/>
              </a:spcAft>
              <a:buClr>
                <a:schemeClr val="dk1"/>
              </a:buClr>
              <a:buSzPts val="1280"/>
              <a:buFont typeface="Arial"/>
              <a:buNone/>
              <a:defRPr/>
            </a:lvl7pPr>
            <a:lvl8pPr lvl="7" algn="ctr">
              <a:spcBef>
                <a:spcPts val="256"/>
              </a:spcBef>
              <a:spcAft>
                <a:spcPts val="0"/>
              </a:spcAft>
              <a:buClr>
                <a:schemeClr val="dk1"/>
              </a:buClr>
              <a:buSzPts val="1280"/>
              <a:buFont typeface="Arial"/>
              <a:buNone/>
              <a:defRPr/>
            </a:lvl8pPr>
            <a:lvl9pPr lvl="8" algn="ctr">
              <a:spcBef>
                <a:spcPts val="256"/>
              </a:spcBef>
              <a:spcAft>
                <a:spcPts val="0"/>
              </a:spcAft>
              <a:buClr>
                <a:schemeClr val="dk1"/>
              </a:buClr>
              <a:buSzPts val="1280"/>
              <a:buFont typeface="Arial"/>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2" name="Google Shape;52;p11"/>
          <p:cNvSpPr txBox="1">
            <a:spLocks noGrp="1"/>
          </p:cNvSpPr>
          <p:nvPr>
            <p:ph type="body" idx="1"/>
          </p:nvPr>
        </p:nvSpPr>
        <p:spPr>
          <a:xfrm rot="5400000">
            <a:off x="-4593907" y="8873172"/>
            <a:ext cx="17708879" cy="7480935"/>
          </a:xfrm>
          <a:prstGeom prst="rect">
            <a:avLst/>
          </a:prstGeom>
          <a:noFill/>
          <a:ln>
            <a:noFill/>
          </a:ln>
        </p:spPr>
        <p:txBody>
          <a:bodyPr spcFirstLastPara="1" wrap="square" lIns="380325" tIns="380325" rIns="380325" bIns="380325"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3"/>
        <p:cNvGrpSpPr/>
        <p:nvPr/>
      </p:nvGrpSpPr>
      <p:grpSpPr>
        <a:xfrm>
          <a:off x="0" y="0"/>
          <a:ext cx="0" cy="0"/>
          <a:chOff x="0" y="0"/>
          <a:chExt cx="0" cy="0"/>
        </a:xfrm>
      </p:grpSpPr>
      <p:sp>
        <p:nvSpPr>
          <p:cNvPr id="54" name="Google Shape;54;p12"/>
          <p:cNvSpPr txBox="1">
            <a:spLocks noGrp="1"/>
          </p:cNvSpPr>
          <p:nvPr>
            <p:ph type="title"/>
          </p:nvPr>
        </p:nvSpPr>
        <p:spPr>
          <a:xfrm rot="5400000">
            <a:off x="17898532" y="7203282"/>
            <a:ext cx="20619510" cy="7910513"/>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5" name="Google Shape;55;p12"/>
          <p:cNvSpPr txBox="1">
            <a:spLocks noGrp="1"/>
          </p:cNvSpPr>
          <p:nvPr>
            <p:ph type="body" idx="1"/>
          </p:nvPr>
        </p:nvSpPr>
        <p:spPr>
          <a:xfrm rot="5400000">
            <a:off x="2019763" y="-650676"/>
            <a:ext cx="20619510" cy="23618430"/>
          </a:xfrm>
          <a:prstGeom prst="rect">
            <a:avLst/>
          </a:prstGeom>
          <a:noFill/>
          <a:ln>
            <a:noFill/>
          </a:ln>
        </p:spPr>
        <p:txBody>
          <a:bodyPr spcFirstLastPara="1" wrap="square" lIns="380325" tIns="380325" rIns="380325" bIns="380325"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6"/>
        <p:cNvGrpSpPr/>
        <p:nvPr/>
      </p:nvGrpSpPr>
      <p:grpSpPr>
        <a:xfrm>
          <a:off x="0" y="0"/>
          <a:ext cx="0" cy="0"/>
          <a:chOff x="0" y="0"/>
          <a:chExt cx="0" cy="0"/>
        </a:xfrm>
      </p:grpSpPr>
      <p:sp>
        <p:nvSpPr>
          <p:cNvPr id="67" name="Google Shape;67;p14"/>
          <p:cNvSpPr txBox="1">
            <a:spLocks noGrp="1"/>
          </p:cNvSpPr>
          <p:nvPr>
            <p:ph type="ctrTitle"/>
          </p:nvPr>
        </p:nvSpPr>
        <p:spPr>
          <a:xfrm>
            <a:off x="2469357" y="6817784"/>
            <a:ext cx="27979689" cy="4703234"/>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8" name="Google Shape;68;p14"/>
          <p:cNvSpPr txBox="1">
            <a:spLocks noGrp="1"/>
          </p:cNvSpPr>
          <p:nvPr>
            <p:ph type="subTitle" idx="1"/>
          </p:nvPr>
        </p:nvSpPr>
        <p:spPr>
          <a:xfrm>
            <a:off x="4937524" y="12435418"/>
            <a:ext cx="23043355" cy="5609166"/>
          </a:xfrm>
          <a:prstGeom prst="rect">
            <a:avLst/>
          </a:prstGeom>
          <a:noFill/>
          <a:ln>
            <a:noFill/>
          </a:ln>
        </p:spPr>
        <p:txBody>
          <a:bodyPr spcFirstLastPara="1" wrap="square" lIns="380325" tIns="380325" rIns="380325" bIns="380325" anchor="t" anchorCtr="0"/>
          <a:lstStyle>
            <a:lvl1pPr lvl="0" algn="ctr">
              <a:spcBef>
                <a:spcPts val="384"/>
              </a:spcBef>
              <a:spcAft>
                <a:spcPts val="0"/>
              </a:spcAft>
              <a:buClr>
                <a:schemeClr val="dk1"/>
              </a:buClr>
              <a:buSzPts val="1920"/>
              <a:buFont typeface="Arial"/>
              <a:buNone/>
              <a:defRPr/>
            </a:lvl1pPr>
            <a:lvl2pPr lvl="1" algn="ctr">
              <a:spcBef>
                <a:spcPts val="384"/>
              </a:spcBef>
              <a:spcAft>
                <a:spcPts val="0"/>
              </a:spcAft>
              <a:buClr>
                <a:schemeClr val="dk1"/>
              </a:buClr>
              <a:buSzPts val="1920"/>
              <a:buFont typeface="Arial"/>
              <a:buNone/>
              <a:defRPr/>
            </a:lvl2pPr>
            <a:lvl3pPr lvl="2" algn="ctr">
              <a:spcBef>
                <a:spcPts val="320"/>
              </a:spcBef>
              <a:spcAft>
                <a:spcPts val="0"/>
              </a:spcAft>
              <a:buClr>
                <a:schemeClr val="dk1"/>
              </a:buClr>
              <a:buSzPts val="1600"/>
              <a:buFont typeface="Arial"/>
              <a:buNone/>
              <a:defRPr/>
            </a:lvl3pPr>
            <a:lvl4pPr lvl="3" algn="ctr">
              <a:spcBef>
                <a:spcPts val="256"/>
              </a:spcBef>
              <a:spcAft>
                <a:spcPts val="0"/>
              </a:spcAft>
              <a:buClr>
                <a:schemeClr val="dk1"/>
              </a:buClr>
              <a:buSzPts val="1280"/>
              <a:buFont typeface="Arial"/>
              <a:buNone/>
              <a:defRPr/>
            </a:lvl4pPr>
            <a:lvl5pPr lvl="4" algn="ctr">
              <a:spcBef>
                <a:spcPts val="256"/>
              </a:spcBef>
              <a:spcAft>
                <a:spcPts val="0"/>
              </a:spcAft>
              <a:buClr>
                <a:schemeClr val="dk1"/>
              </a:buClr>
              <a:buSzPts val="1280"/>
              <a:buFont typeface="Arial"/>
              <a:buNone/>
              <a:defRPr/>
            </a:lvl5pPr>
            <a:lvl6pPr lvl="5" algn="ctr">
              <a:spcBef>
                <a:spcPts val="256"/>
              </a:spcBef>
              <a:spcAft>
                <a:spcPts val="0"/>
              </a:spcAft>
              <a:buClr>
                <a:schemeClr val="dk1"/>
              </a:buClr>
              <a:buSzPts val="1280"/>
              <a:buFont typeface="Arial"/>
              <a:buNone/>
              <a:defRPr/>
            </a:lvl6pPr>
            <a:lvl7pPr lvl="6" algn="ctr">
              <a:spcBef>
                <a:spcPts val="256"/>
              </a:spcBef>
              <a:spcAft>
                <a:spcPts val="0"/>
              </a:spcAft>
              <a:buClr>
                <a:schemeClr val="dk1"/>
              </a:buClr>
              <a:buSzPts val="1280"/>
              <a:buFont typeface="Arial"/>
              <a:buNone/>
              <a:defRPr/>
            </a:lvl7pPr>
            <a:lvl8pPr lvl="7" algn="ctr">
              <a:spcBef>
                <a:spcPts val="256"/>
              </a:spcBef>
              <a:spcAft>
                <a:spcPts val="0"/>
              </a:spcAft>
              <a:buClr>
                <a:schemeClr val="dk1"/>
              </a:buClr>
              <a:buSzPts val="1280"/>
              <a:buFont typeface="Arial"/>
              <a:buNone/>
              <a:defRPr/>
            </a:lvl8pPr>
            <a:lvl9pPr lvl="8" algn="ctr">
              <a:spcBef>
                <a:spcPts val="256"/>
              </a:spcBef>
              <a:spcAft>
                <a:spcPts val="0"/>
              </a:spcAft>
              <a:buClr>
                <a:schemeClr val="dk1"/>
              </a:buClr>
              <a:buSzPts val="1280"/>
              <a:buFont typeface="Arial"/>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1" name="Google Shape;71;p15"/>
          <p:cNvSpPr txBox="1">
            <a:spLocks noGrp="1"/>
          </p:cNvSpPr>
          <p:nvPr>
            <p:ph type="body" idx="1"/>
          </p:nvPr>
        </p:nvSpPr>
        <p:spPr>
          <a:xfrm>
            <a:off x="520065" y="3759200"/>
            <a:ext cx="7480935" cy="17708879"/>
          </a:xfrm>
          <a:prstGeom prst="rect">
            <a:avLst/>
          </a:prstGeom>
          <a:noFill/>
          <a:ln>
            <a:noFill/>
          </a:ln>
        </p:spPr>
        <p:txBody>
          <a:bodyPr spcFirstLastPara="1" wrap="square" lIns="380325" tIns="380325" rIns="380325" bIns="380325"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600327" y="14102294"/>
            <a:ext cx="27980879" cy="4358217"/>
          </a:xfrm>
          <a:prstGeom prst="rect">
            <a:avLst/>
          </a:prstGeom>
          <a:noFill/>
          <a:ln>
            <a:noFill/>
          </a:ln>
        </p:spPr>
        <p:txBody>
          <a:bodyPr spcFirstLastPara="1" wrap="square" lIns="76050" tIns="38000" rIns="76050" bIns="38000" anchor="t" anchorCtr="0"/>
          <a:lstStyle>
            <a:lvl1pPr lvl="0" algn="l">
              <a:spcBef>
                <a:spcPts val="0"/>
              </a:spcBef>
              <a:spcAft>
                <a:spcPts val="0"/>
              </a:spcAft>
              <a:buSzPts val="1400"/>
              <a:buNone/>
              <a:defRPr sz="264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4" name="Google Shape;74;p16"/>
          <p:cNvSpPr txBox="1">
            <a:spLocks noGrp="1"/>
          </p:cNvSpPr>
          <p:nvPr>
            <p:ph type="body" idx="1"/>
          </p:nvPr>
        </p:nvSpPr>
        <p:spPr>
          <a:xfrm>
            <a:off x="2600327" y="9301692"/>
            <a:ext cx="27980879" cy="4800600"/>
          </a:xfrm>
          <a:prstGeom prst="rect">
            <a:avLst/>
          </a:prstGeom>
          <a:noFill/>
          <a:ln>
            <a:noFill/>
          </a:ln>
        </p:spPr>
        <p:txBody>
          <a:bodyPr spcFirstLastPara="1" wrap="square" lIns="380325" tIns="380325" rIns="380325" bIns="380325" anchor="b" anchorCtr="0"/>
          <a:lstStyle>
            <a:lvl1pPr marL="457200" lvl="0" indent="-228600" algn="l">
              <a:spcBef>
                <a:spcPts val="272"/>
              </a:spcBef>
              <a:spcAft>
                <a:spcPts val="0"/>
              </a:spcAft>
              <a:buClr>
                <a:schemeClr val="dk1"/>
              </a:buClr>
              <a:buSzPts val="1360"/>
              <a:buFont typeface="Arial"/>
              <a:buNone/>
              <a:defRPr sz="1360"/>
            </a:lvl1pPr>
            <a:lvl2pPr marL="914400" lvl="1" indent="-228600" algn="l">
              <a:spcBef>
                <a:spcPts val="240"/>
              </a:spcBef>
              <a:spcAft>
                <a:spcPts val="0"/>
              </a:spcAft>
              <a:buClr>
                <a:schemeClr val="dk1"/>
              </a:buClr>
              <a:buSzPts val="1200"/>
              <a:buFont typeface="Arial"/>
              <a:buNone/>
              <a:defRPr sz="1200"/>
            </a:lvl2pPr>
            <a:lvl3pPr marL="1371600" lvl="2" indent="-228600" algn="l">
              <a:spcBef>
                <a:spcPts val="208"/>
              </a:spcBef>
              <a:spcAft>
                <a:spcPts val="0"/>
              </a:spcAft>
              <a:buClr>
                <a:schemeClr val="dk1"/>
              </a:buClr>
              <a:buSzPts val="1040"/>
              <a:buFont typeface="Arial"/>
              <a:buNone/>
              <a:defRPr sz="1040"/>
            </a:lvl3pPr>
            <a:lvl4pPr marL="1828800" lvl="3" indent="-228600" algn="l">
              <a:spcBef>
                <a:spcPts val="192"/>
              </a:spcBef>
              <a:spcAft>
                <a:spcPts val="0"/>
              </a:spcAft>
              <a:buClr>
                <a:schemeClr val="dk1"/>
              </a:buClr>
              <a:buSzPts val="960"/>
              <a:buFont typeface="Arial"/>
              <a:buNone/>
              <a:defRPr sz="960"/>
            </a:lvl4pPr>
            <a:lvl5pPr marL="2286000" lvl="4" indent="-228600" algn="l">
              <a:spcBef>
                <a:spcPts val="192"/>
              </a:spcBef>
              <a:spcAft>
                <a:spcPts val="0"/>
              </a:spcAft>
              <a:buClr>
                <a:schemeClr val="dk1"/>
              </a:buClr>
              <a:buSzPts val="960"/>
              <a:buFont typeface="Arial"/>
              <a:buNone/>
              <a:defRPr sz="960"/>
            </a:lvl5pPr>
            <a:lvl6pPr marL="2743200" lvl="5" indent="-228600" algn="l">
              <a:spcBef>
                <a:spcPts val="192"/>
              </a:spcBef>
              <a:spcAft>
                <a:spcPts val="0"/>
              </a:spcAft>
              <a:buClr>
                <a:schemeClr val="dk1"/>
              </a:buClr>
              <a:buSzPts val="960"/>
              <a:buFont typeface="Arial"/>
              <a:buNone/>
              <a:defRPr sz="960"/>
            </a:lvl6pPr>
            <a:lvl7pPr marL="3200400" lvl="6" indent="-228600" algn="l">
              <a:spcBef>
                <a:spcPts val="192"/>
              </a:spcBef>
              <a:spcAft>
                <a:spcPts val="0"/>
              </a:spcAft>
              <a:buClr>
                <a:schemeClr val="dk1"/>
              </a:buClr>
              <a:buSzPts val="960"/>
              <a:buFont typeface="Arial"/>
              <a:buNone/>
              <a:defRPr sz="960"/>
            </a:lvl7pPr>
            <a:lvl8pPr marL="3657600" lvl="7" indent="-228600" algn="l">
              <a:spcBef>
                <a:spcPts val="192"/>
              </a:spcBef>
              <a:spcAft>
                <a:spcPts val="0"/>
              </a:spcAft>
              <a:buClr>
                <a:schemeClr val="dk1"/>
              </a:buClr>
              <a:buSzPts val="960"/>
              <a:buFont typeface="Arial"/>
              <a:buNone/>
              <a:defRPr sz="960"/>
            </a:lvl8pPr>
            <a:lvl9pPr marL="4114800" lvl="8" indent="-228600" algn="l">
              <a:spcBef>
                <a:spcPts val="192"/>
              </a:spcBef>
              <a:spcAft>
                <a:spcPts val="0"/>
              </a:spcAft>
              <a:buClr>
                <a:schemeClr val="dk1"/>
              </a:buClr>
              <a:buSzPts val="960"/>
              <a:buFont typeface="Arial"/>
              <a:buNone/>
              <a:defRPr sz="96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5"/>
        <p:cNvGrpSpPr/>
        <p:nvPr/>
      </p:nvGrpSpPr>
      <p:grpSpPr>
        <a:xfrm>
          <a:off x="0" y="0"/>
          <a:ext cx="0" cy="0"/>
          <a:chOff x="0" y="0"/>
          <a:chExt cx="0" cy="0"/>
        </a:xfrm>
      </p:grpSpPr>
      <p:sp>
        <p:nvSpPr>
          <p:cNvPr id="76" name="Google Shape;76;p17"/>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7" name="Google Shape;77;p17"/>
          <p:cNvSpPr txBox="1">
            <a:spLocks noGrp="1"/>
          </p:cNvSpPr>
          <p:nvPr>
            <p:ph type="body" idx="1"/>
          </p:nvPr>
        </p:nvSpPr>
        <p:spPr>
          <a:xfrm>
            <a:off x="520304" y="3759201"/>
            <a:ext cx="3682603" cy="17709093"/>
          </a:xfrm>
          <a:prstGeom prst="rect">
            <a:avLst/>
          </a:prstGeom>
          <a:noFill/>
          <a:ln>
            <a:noFill/>
          </a:ln>
        </p:spPr>
        <p:txBody>
          <a:bodyPr spcFirstLastPara="1" wrap="square" lIns="380325" tIns="380325" rIns="380325" bIns="380325" anchor="t" anchorCtr="0"/>
          <a:lstStyle>
            <a:lvl1pPr marL="457200" lvl="0" indent="-345440" algn="l">
              <a:spcBef>
                <a:spcPts val="368"/>
              </a:spcBef>
              <a:spcAft>
                <a:spcPts val="0"/>
              </a:spcAft>
              <a:buClr>
                <a:schemeClr val="dk1"/>
              </a:buClr>
              <a:buSzPts val="1840"/>
              <a:buFont typeface="Arial"/>
              <a:buChar char="•"/>
              <a:defRPr sz="1840"/>
            </a:lvl1pPr>
            <a:lvl2pPr marL="914400" lvl="1" indent="-330200" algn="l">
              <a:spcBef>
                <a:spcPts val="320"/>
              </a:spcBef>
              <a:spcAft>
                <a:spcPts val="0"/>
              </a:spcAft>
              <a:buClr>
                <a:schemeClr val="dk1"/>
              </a:buClr>
              <a:buSzPts val="1600"/>
              <a:buFont typeface="Arial"/>
              <a:buChar char="–"/>
              <a:defRPr sz="1600"/>
            </a:lvl2pPr>
            <a:lvl3pPr marL="1371600" lvl="2" indent="-314960" algn="l">
              <a:spcBef>
                <a:spcPts val="272"/>
              </a:spcBef>
              <a:spcAft>
                <a:spcPts val="0"/>
              </a:spcAft>
              <a:buClr>
                <a:schemeClr val="dk1"/>
              </a:buClr>
              <a:buSzPts val="1360"/>
              <a:buFont typeface="Arial"/>
              <a:buChar char="•"/>
              <a:defRPr sz="1360"/>
            </a:lvl3pPr>
            <a:lvl4pPr marL="1828800" lvl="3" indent="-304800" algn="l">
              <a:spcBef>
                <a:spcPts val="240"/>
              </a:spcBef>
              <a:spcAft>
                <a:spcPts val="0"/>
              </a:spcAft>
              <a:buClr>
                <a:schemeClr val="dk1"/>
              </a:buClr>
              <a:buSzPts val="1200"/>
              <a:buFont typeface="Arial"/>
              <a:buChar char="–"/>
              <a:defRPr sz="1200"/>
            </a:lvl4pPr>
            <a:lvl5pPr marL="2286000" lvl="4" indent="-304800" algn="l">
              <a:spcBef>
                <a:spcPts val="240"/>
              </a:spcBef>
              <a:spcAft>
                <a:spcPts val="0"/>
              </a:spcAft>
              <a:buClr>
                <a:schemeClr val="dk1"/>
              </a:buClr>
              <a:buSzPts val="1200"/>
              <a:buFont typeface="Arial"/>
              <a:buChar char="»"/>
              <a:defRPr sz="1200"/>
            </a:lvl5pPr>
            <a:lvl6pPr marL="2743200" lvl="5" indent="-304800" algn="l">
              <a:spcBef>
                <a:spcPts val="240"/>
              </a:spcBef>
              <a:spcAft>
                <a:spcPts val="0"/>
              </a:spcAft>
              <a:buClr>
                <a:schemeClr val="dk1"/>
              </a:buClr>
              <a:buSzPts val="1200"/>
              <a:buFont typeface="Arial"/>
              <a:buChar char="»"/>
              <a:defRPr sz="1200"/>
            </a:lvl6pPr>
            <a:lvl7pPr marL="3200400" lvl="6" indent="-304800" algn="l">
              <a:spcBef>
                <a:spcPts val="240"/>
              </a:spcBef>
              <a:spcAft>
                <a:spcPts val="0"/>
              </a:spcAft>
              <a:buClr>
                <a:schemeClr val="dk1"/>
              </a:buClr>
              <a:buSzPts val="1200"/>
              <a:buFont typeface="Arial"/>
              <a:buChar char="»"/>
              <a:defRPr sz="1200"/>
            </a:lvl7pPr>
            <a:lvl8pPr marL="3657600" lvl="7" indent="-304800" algn="l">
              <a:spcBef>
                <a:spcPts val="240"/>
              </a:spcBef>
              <a:spcAft>
                <a:spcPts val="0"/>
              </a:spcAft>
              <a:buClr>
                <a:schemeClr val="dk1"/>
              </a:buClr>
              <a:buSzPts val="1200"/>
              <a:buFont typeface="Arial"/>
              <a:buChar char="»"/>
              <a:defRPr sz="1200"/>
            </a:lvl8pPr>
            <a:lvl9pPr marL="4114800" lvl="8" indent="-304800" algn="l">
              <a:spcBef>
                <a:spcPts val="240"/>
              </a:spcBef>
              <a:spcAft>
                <a:spcPts val="0"/>
              </a:spcAft>
              <a:buClr>
                <a:schemeClr val="dk1"/>
              </a:buClr>
              <a:buSzPts val="1200"/>
              <a:buFont typeface="Arial"/>
              <a:buChar char="»"/>
              <a:defRPr sz="1200"/>
            </a:lvl9pPr>
          </a:lstStyle>
          <a:p>
            <a:endParaRPr/>
          </a:p>
        </p:txBody>
      </p:sp>
      <p:sp>
        <p:nvSpPr>
          <p:cNvPr id="78" name="Google Shape;78;p17"/>
          <p:cNvSpPr txBox="1">
            <a:spLocks noGrp="1"/>
          </p:cNvSpPr>
          <p:nvPr>
            <p:ph type="body" idx="2"/>
          </p:nvPr>
        </p:nvSpPr>
        <p:spPr>
          <a:xfrm>
            <a:off x="4317206" y="3759201"/>
            <a:ext cx="3683794" cy="17709093"/>
          </a:xfrm>
          <a:prstGeom prst="rect">
            <a:avLst/>
          </a:prstGeom>
          <a:noFill/>
          <a:ln>
            <a:noFill/>
          </a:ln>
        </p:spPr>
        <p:txBody>
          <a:bodyPr spcFirstLastPara="1" wrap="square" lIns="380325" tIns="380325" rIns="380325" bIns="380325" anchor="t" anchorCtr="0"/>
          <a:lstStyle>
            <a:lvl1pPr marL="457200" lvl="0" indent="-345440" algn="l">
              <a:spcBef>
                <a:spcPts val="368"/>
              </a:spcBef>
              <a:spcAft>
                <a:spcPts val="0"/>
              </a:spcAft>
              <a:buClr>
                <a:schemeClr val="dk1"/>
              </a:buClr>
              <a:buSzPts val="1840"/>
              <a:buFont typeface="Arial"/>
              <a:buChar char="•"/>
              <a:defRPr sz="1840"/>
            </a:lvl1pPr>
            <a:lvl2pPr marL="914400" lvl="1" indent="-330200" algn="l">
              <a:spcBef>
                <a:spcPts val="320"/>
              </a:spcBef>
              <a:spcAft>
                <a:spcPts val="0"/>
              </a:spcAft>
              <a:buClr>
                <a:schemeClr val="dk1"/>
              </a:buClr>
              <a:buSzPts val="1600"/>
              <a:buFont typeface="Arial"/>
              <a:buChar char="–"/>
              <a:defRPr sz="1600"/>
            </a:lvl2pPr>
            <a:lvl3pPr marL="1371600" lvl="2" indent="-314960" algn="l">
              <a:spcBef>
                <a:spcPts val="272"/>
              </a:spcBef>
              <a:spcAft>
                <a:spcPts val="0"/>
              </a:spcAft>
              <a:buClr>
                <a:schemeClr val="dk1"/>
              </a:buClr>
              <a:buSzPts val="1360"/>
              <a:buFont typeface="Arial"/>
              <a:buChar char="•"/>
              <a:defRPr sz="1360"/>
            </a:lvl3pPr>
            <a:lvl4pPr marL="1828800" lvl="3" indent="-304800" algn="l">
              <a:spcBef>
                <a:spcPts val="240"/>
              </a:spcBef>
              <a:spcAft>
                <a:spcPts val="0"/>
              </a:spcAft>
              <a:buClr>
                <a:schemeClr val="dk1"/>
              </a:buClr>
              <a:buSzPts val="1200"/>
              <a:buFont typeface="Arial"/>
              <a:buChar char="–"/>
              <a:defRPr sz="1200"/>
            </a:lvl4pPr>
            <a:lvl5pPr marL="2286000" lvl="4" indent="-304800" algn="l">
              <a:spcBef>
                <a:spcPts val="240"/>
              </a:spcBef>
              <a:spcAft>
                <a:spcPts val="0"/>
              </a:spcAft>
              <a:buClr>
                <a:schemeClr val="dk1"/>
              </a:buClr>
              <a:buSzPts val="1200"/>
              <a:buFont typeface="Arial"/>
              <a:buChar char="»"/>
              <a:defRPr sz="1200"/>
            </a:lvl5pPr>
            <a:lvl6pPr marL="2743200" lvl="5" indent="-304800" algn="l">
              <a:spcBef>
                <a:spcPts val="240"/>
              </a:spcBef>
              <a:spcAft>
                <a:spcPts val="0"/>
              </a:spcAft>
              <a:buClr>
                <a:schemeClr val="dk1"/>
              </a:buClr>
              <a:buSzPts val="1200"/>
              <a:buFont typeface="Arial"/>
              <a:buChar char="»"/>
              <a:defRPr sz="1200"/>
            </a:lvl6pPr>
            <a:lvl7pPr marL="3200400" lvl="6" indent="-304800" algn="l">
              <a:spcBef>
                <a:spcPts val="240"/>
              </a:spcBef>
              <a:spcAft>
                <a:spcPts val="0"/>
              </a:spcAft>
              <a:buClr>
                <a:schemeClr val="dk1"/>
              </a:buClr>
              <a:buSzPts val="1200"/>
              <a:buFont typeface="Arial"/>
              <a:buChar char="»"/>
              <a:defRPr sz="1200"/>
            </a:lvl7pPr>
            <a:lvl8pPr marL="3657600" lvl="7" indent="-304800" algn="l">
              <a:spcBef>
                <a:spcPts val="240"/>
              </a:spcBef>
              <a:spcAft>
                <a:spcPts val="0"/>
              </a:spcAft>
              <a:buClr>
                <a:schemeClr val="dk1"/>
              </a:buClr>
              <a:buSzPts val="1200"/>
              <a:buFont typeface="Arial"/>
              <a:buChar char="»"/>
              <a:defRPr sz="1200"/>
            </a:lvl8pPr>
            <a:lvl9pPr marL="4114800" lvl="8" indent="-304800" algn="l">
              <a:spcBef>
                <a:spcPts val="240"/>
              </a:spcBef>
              <a:spcAft>
                <a:spcPts val="0"/>
              </a:spcAft>
              <a:buClr>
                <a:schemeClr val="dk1"/>
              </a:buClr>
              <a:buSzPts val="1200"/>
              <a:buFont typeface="Arial"/>
              <a:buChar char="»"/>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9"/>
        <p:cNvGrpSpPr/>
        <p:nvPr/>
      </p:nvGrpSpPr>
      <p:grpSpPr>
        <a:xfrm>
          <a:off x="0" y="0"/>
          <a:ext cx="0" cy="0"/>
          <a:chOff x="0" y="0"/>
          <a:chExt cx="0" cy="0"/>
        </a:xfrm>
      </p:grpSpPr>
      <p:sp>
        <p:nvSpPr>
          <p:cNvPr id="80" name="Google Shape;80;p18"/>
          <p:cNvSpPr txBox="1">
            <a:spLocks noGrp="1"/>
          </p:cNvSpPr>
          <p:nvPr>
            <p:ph type="title"/>
          </p:nvPr>
        </p:nvSpPr>
        <p:spPr>
          <a:xfrm>
            <a:off x="1645444" y="878417"/>
            <a:ext cx="29627512" cy="365760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1" name="Google Shape;81;p18"/>
          <p:cNvSpPr txBox="1">
            <a:spLocks noGrp="1"/>
          </p:cNvSpPr>
          <p:nvPr>
            <p:ph type="body" idx="1"/>
          </p:nvPr>
        </p:nvSpPr>
        <p:spPr>
          <a:xfrm>
            <a:off x="1645444" y="4912785"/>
            <a:ext cx="14544675" cy="2046817"/>
          </a:xfrm>
          <a:prstGeom prst="rect">
            <a:avLst/>
          </a:prstGeom>
          <a:noFill/>
          <a:ln>
            <a:noFill/>
          </a:ln>
        </p:spPr>
        <p:txBody>
          <a:bodyPr spcFirstLastPara="1" wrap="square" lIns="380325" tIns="380325" rIns="380325" bIns="380325" anchor="b" anchorCtr="0"/>
          <a:lstStyle>
            <a:lvl1pPr marL="457200" lvl="0" indent="-228600" algn="l">
              <a:spcBef>
                <a:spcPts val="320"/>
              </a:spcBef>
              <a:spcAft>
                <a:spcPts val="0"/>
              </a:spcAft>
              <a:buClr>
                <a:schemeClr val="dk1"/>
              </a:buClr>
              <a:buSzPts val="1600"/>
              <a:buFont typeface="Arial"/>
              <a:buNone/>
              <a:defRPr sz="1600" b="1"/>
            </a:lvl1pPr>
            <a:lvl2pPr marL="914400" lvl="1" indent="-228600" algn="l">
              <a:spcBef>
                <a:spcPts val="272"/>
              </a:spcBef>
              <a:spcAft>
                <a:spcPts val="0"/>
              </a:spcAft>
              <a:buClr>
                <a:schemeClr val="dk1"/>
              </a:buClr>
              <a:buSzPts val="1360"/>
              <a:buFont typeface="Arial"/>
              <a:buNone/>
              <a:defRPr sz="1360" b="1"/>
            </a:lvl2pPr>
            <a:lvl3pPr marL="1371600" lvl="2" indent="-228600" algn="l">
              <a:spcBef>
                <a:spcPts val="240"/>
              </a:spcBef>
              <a:spcAft>
                <a:spcPts val="0"/>
              </a:spcAft>
              <a:buClr>
                <a:schemeClr val="dk1"/>
              </a:buClr>
              <a:buSzPts val="1200"/>
              <a:buFont typeface="Arial"/>
              <a:buNone/>
              <a:defRPr sz="1200" b="1"/>
            </a:lvl3pPr>
            <a:lvl4pPr marL="1828800" lvl="3" indent="-228600" algn="l">
              <a:spcBef>
                <a:spcPts val="208"/>
              </a:spcBef>
              <a:spcAft>
                <a:spcPts val="0"/>
              </a:spcAft>
              <a:buClr>
                <a:schemeClr val="dk1"/>
              </a:buClr>
              <a:buSzPts val="1040"/>
              <a:buFont typeface="Arial"/>
              <a:buNone/>
              <a:defRPr sz="1040" b="1"/>
            </a:lvl4pPr>
            <a:lvl5pPr marL="2286000" lvl="4" indent="-228600" algn="l">
              <a:spcBef>
                <a:spcPts val="208"/>
              </a:spcBef>
              <a:spcAft>
                <a:spcPts val="0"/>
              </a:spcAft>
              <a:buClr>
                <a:schemeClr val="dk1"/>
              </a:buClr>
              <a:buSzPts val="1040"/>
              <a:buFont typeface="Arial"/>
              <a:buNone/>
              <a:defRPr sz="1040" b="1"/>
            </a:lvl5pPr>
            <a:lvl6pPr marL="2743200" lvl="5" indent="-228600" algn="l">
              <a:spcBef>
                <a:spcPts val="208"/>
              </a:spcBef>
              <a:spcAft>
                <a:spcPts val="0"/>
              </a:spcAft>
              <a:buClr>
                <a:schemeClr val="dk1"/>
              </a:buClr>
              <a:buSzPts val="1040"/>
              <a:buFont typeface="Arial"/>
              <a:buNone/>
              <a:defRPr sz="1040" b="1"/>
            </a:lvl6pPr>
            <a:lvl7pPr marL="3200400" lvl="6" indent="-228600" algn="l">
              <a:spcBef>
                <a:spcPts val="208"/>
              </a:spcBef>
              <a:spcAft>
                <a:spcPts val="0"/>
              </a:spcAft>
              <a:buClr>
                <a:schemeClr val="dk1"/>
              </a:buClr>
              <a:buSzPts val="1040"/>
              <a:buFont typeface="Arial"/>
              <a:buNone/>
              <a:defRPr sz="1040" b="1"/>
            </a:lvl7pPr>
            <a:lvl8pPr marL="3657600" lvl="7" indent="-228600" algn="l">
              <a:spcBef>
                <a:spcPts val="208"/>
              </a:spcBef>
              <a:spcAft>
                <a:spcPts val="0"/>
              </a:spcAft>
              <a:buClr>
                <a:schemeClr val="dk1"/>
              </a:buClr>
              <a:buSzPts val="1040"/>
              <a:buFont typeface="Arial"/>
              <a:buNone/>
              <a:defRPr sz="1040" b="1"/>
            </a:lvl8pPr>
            <a:lvl9pPr marL="4114800" lvl="8" indent="-228600" algn="l">
              <a:spcBef>
                <a:spcPts val="208"/>
              </a:spcBef>
              <a:spcAft>
                <a:spcPts val="0"/>
              </a:spcAft>
              <a:buClr>
                <a:schemeClr val="dk1"/>
              </a:buClr>
              <a:buSzPts val="1040"/>
              <a:buFont typeface="Arial"/>
              <a:buNone/>
              <a:defRPr sz="1040" b="1"/>
            </a:lvl9pPr>
          </a:lstStyle>
          <a:p>
            <a:endParaRPr/>
          </a:p>
        </p:txBody>
      </p:sp>
      <p:sp>
        <p:nvSpPr>
          <p:cNvPr id="82" name="Google Shape;82;p18"/>
          <p:cNvSpPr txBox="1">
            <a:spLocks noGrp="1"/>
          </p:cNvSpPr>
          <p:nvPr>
            <p:ph type="body" idx="2"/>
          </p:nvPr>
        </p:nvSpPr>
        <p:spPr>
          <a:xfrm>
            <a:off x="1645444" y="6959601"/>
            <a:ext cx="14544675" cy="12643909"/>
          </a:xfrm>
          <a:prstGeom prst="rect">
            <a:avLst/>
          </a:prstGeom>
          <a:noFill/>
          <a:ln>
            <a:noFill/>
          </a:ln>
        </p:spPr>
        <p:txBody>
          <a:bodyPr spcFirstLastPara="1" wrap="square" lIns="380325" tIns="380325" rIns="380325" bIns="380325" anchor="t" anchorCtr="0"/>
          <a:lstStyle>
            <a:lvl1pPr marL="457200" lvl="0" indent="-330200" algn="l">
              <a:spcBef>
                <a:spcPts val="320"/>
              </a:spcBef>
              <a:spcAft>
                <a:spcPts val="0"/>
              </a:spcAft>
              <a:buClr>
                <a:schemeClr val="dk1"/>
              </a:buClr>
              <a:buSzPts val="1600"/>
              <a:buFont typeface="Arial"/>
              <a:buChar char="•"/>
              <a:defRPr sz="1600"/>
            </a:lvl1pPr>
            <a:lvl2pPr marL="914400" lvl="1" indent="-314960" algn="l">
              <a:spcBef>
                <a:spcPts val="272"/>
              </a:spcBef>
              <a:spcAft>
                <a:spcPts val="0"/>
              </a:spcAft>
              <a:buClr>
                <a:schemeClr val="dk1"/>
              </a:buClr>
              <a:buSzPts val="1360"/>
              <a:buFont typeface="Arial"/>
              <a:buChar char="–"/>
              <a:defRPr sz="1360"/>
            </a:lvl2pPr>
            <a:lvl3pPr marL="1371600" lvl="2" indent="-304800" algn="l">
              <a:spcBef>
                <a:spcPts val="240"/>
              </a:spcBef>
              <a:spcAft>
                <a:spcPts val="0"/>
              </a:spcAft>
              <a:buClr>
                <a:schemeClr val="dk1"/>
              </a:buClr>
              <a:buSzPts val="1200"/>
              <a:buFont typeface="Arial"/>
              <a:buChar char="•"/>
              <a:defRPr sz="1200"/>
            </a:lvl3pPr>
            <a:lvl4pPr marL="1828800" lvl="3" indent="-294639" algn="l">
              <a:spcBef>
                <a:spcPts val="208"/>
              </a:spcBef>
              <a:spcAft>
                <a:spcPts val="0"/>
              </a:spcAft>
              <a:buClr>
                <a:schemeClr val="dk1"/>
              </a:buClr>
              <a:buSzPts val="1040"/>
              <a:buFont typeface="Arial"/>
              <a:buChar char="–"/>
              <a:defRPr sz="1040"/>
            </a:lvl4pPr>
            <a:lvl5pPr marL="2286000" lvl="4" indent="-294639" algn="l">
              <a:spcBef>
                <a:spcPts val="208"/>
              </a:spcBef>
              <a:spcAft>
                <a:spcPts val="0"/>
              </a:spcAft>
              <a:buClr>
                <a:schemeClr val="dk1"/>
              </a:buClr>
              <a:buSzPts val="1040"/>
              <a:buFont typeface="Arial"/>
              <a:buChar char="»"/>
              <a:defRPr sz="1040"/>
            </a:lvl5pPr>
            <a:lvl6pPr marL="2743200" lvl="5" indent="-294639" algn="l">
              <a:spcBef>
                <a:spcPts val="208"/>
              </a:spcBef>
              <a:spcAft>
                <a:spcPts val="0"/>
              </a:spcAft>
              <a:buClr>
                <a:schemeClr val="dk1"/>
              </a:buClr>
              <a:buSzPts val="1040"/>
              <a:buFont typeface="Arial"/>
              <a:buChar char="»"/>
              <a:defRPr sz="1040"/>
            </a:lvl6pPr>
            <a:lvl7pPr marL="3200400" lvl="6" indent="-294639" algn="l">
              <a:spcBef>
                <a:spcPts val="208"/>
              </a:spcBef>
              <a:spcAft>
                <a:spcPts val="0"/>
              </a:spcAft>
              <a:buClr>
                <a:schemeClr val="dk1"/>
              </a:buClr>
              <a:buSzPts val="1040"/>
              <a:buFont typeface="Arial"/>
              <a:buChar char="»"/>
              <a:defRPr sz="1040"/>
            </a:lvl7pPr>
            <a:lvl8pPr marL="3657600" lvl="7" indent="-294640" algn="l">
              <a:spcBef>
                <a:spcPts val="208"/>
              </a:spcBef>
              <a:spcAft>
                <a:spcPts val="0"/>
              </a:spcAft>
              <a:buClr>
                <a:schemeClr val="dk1"/>
              </a:buClr>
              <a:buSzPts val="1040"/>
              <a:buFont typeface="Arial"/>
              <a:buChar char="»"/>
              <a:defRPr sz="1040"/>
            </a:lvl8pPr>
            <a:lvl9pPr marL="4114800" lvl="8" indent="-294640" algn="l">
              <a:spcBef>
                <a:spcPts val="208"/>
              </a:spcBef>
              <a:spcAft>
                <a:spcPts val="0"/>
              </a:spcAft>
              <a:buClr>
                <a:schemeClr val="dk1"/>
              </a:buClr>
              <a:buSzPts val="1040"/>
              <a:buFont typeface="Arial"/>
              <a:buChar char="»"/>
              <a:defRPr sz="1040"/>
            </a:lvl9pPr>
          </a:lstStyle>
          <a:p>
            <a:endParaRPr/>
          </a:p>
        </p:txBody>
      </p:sp>
      <p:sp>
        <p:nvSpPr>
          <p:cNvPr id="83" name="Google Shape;83;p18"/>
          <p:cNvSpPr txBox="1">
            <a:spLocks noGrp="1"/>
          </p:cNvSpPr>
          <p:nvPr>
            <p:ph type="body" idx="3"/>
          </p:nvPr>
        </p:nvSpPr>
        <p:spPr>
          <a:xfrm>
            <a:off x="16722330" y="4912785"/>
            <a:ext cx="14550628" cy="2046817"/>
          </a:xfrm>
          <a:prstGeom prst="rect">
            <a:avLst/>
          </a:prstGeom>
          <a:noFill/>
          <a:ln>
            <a:noFill/>
          </a:ln>
        </p:spPr>
        <p:txBody>
          <a:bodyPr spcFirstLastPara="1" wrap="square" lIns="380325" tIns="380325" rIns="380325" bIns="380325" anchor="b" anchorCtr="0"/>
          <a:lstStyle>
            <a:lvl1pPr marL="457200" lvl="0" indent="-228600" algn="l">
              <a:spcBef>
                <a:spcPts val="320"/>
              </a:spcBef>
              <a:spcAft>
                <a:spcPts val="0"/>
              </a:spcAft>
              <a:buClr>
                <a:schemeClr val="dk1"/>
              </a:buClr>
              <a:buSzPts val="1600"/>
              <a:buFont typeface="Arial"/>
              <a:buNone/>
              <a:defRPr sz="1600" b="1"/>
            </a:lvl1pPr>
            <a:lvl2pPr marL="914400" lvl="1" indent="-228600" algn="l">
              <a:spcBef>
                <a:spcPts val="272"/>
              </a:spcBef>
              <a:spcAft>
                <a:spcPts val="0"/>
              </a:spcAft>
              <a:buClr>
                <a:schemeClr val="dk1"/>
              </a:buClr>
              <a:buSzPts val="1360"/>
              <a:buFont typeface="Arial"/>
              <a:buNone/>
              <a:defRPr sz="1360" b="1"/>
            </a:lvl2pPr>
            <a:lvl3pPr marL="1371600" lvl="2" indent="-228600" algn="l">
              <a:spcBef>
                <a:spcPts val="240"/>
              </a:spcBef>
              <a:spcAft>
                <a:spcPts val="0"/>
              </a:spcAft>
              <a:buClr>
                <a:schemeClr val="dk1"/>
              </a:buClr>
              <a:buSzPts val="1200"/>
              <a:buFont typeface="Arial"/>
              <a:buNone/>
              <a:defRPr sz="1200" b="1"/>
            </a:lvl3pPr>
            <a:lvl4pPr marL="1828800" lvl="3" indent="-228600" algn="l">
              <a:spcBef>
                <a:spcPts val="208"/>
              </a:spcBef>
              <a:spcAft>
                <a:spcPts val="0"/>
              </a:spcAft>
              <a:buClr>
                <a:schemeClr val="dk1"/>
              </a:buClr>
              <a:buSzPts val="1040"/>
              <a:buFont typeface="Arial"/>
              <a:buNone/>
              <a:defRPr sz="1040" b="1"/>
            </a:lvl4pPr>
            <a:lvl5pPr marL="2286000" lvl="4" indent="-228600" algn="l">
              <a:spcBef>
                <a:spcPts val="208"/>
              </a:spcBef>
              <a:spcAft>
                <a:spcPts val="0"/>
              </a:spcAft>
              <a:buClr>
                <a:schemeClr val="dk1"/>
              </a:buClr>
              <a:buSzPts val="1040"/>
              <a:buFont typeface="Arial"/>
              <a:buNone/>
              <a:defRPr sz="1040" b="1"/>
            </a:lvl5pPr>
            <a:lvl6pPr marL="2743200" lvl="5" indent="-228600" algn="l">
              <a:spcBef>
                <a:spcPts val="208"/>
              </a:spcBef>
              <a:spcAft>
                <a:spcPts val="0"/>
              </a:spcAft>
              <a:buClr>
                <a:schemeClr val="dk1"/>
              </a:buClr>
              <a:buSzPts val="1040"/>
              <a:buFont typeface="Arial"/>
              <a:buNone/>
              <a:defRPr sz="1040" b="1"/>
            </a:lvl6pPr>
            <a:lvl7pPr marL="3200400" lvl="6" indent="-228600" algn="l">
              <a:spcBef>
                <a:spcPts val="208"/>
              </a:spcBef>
              <a:spcAft>
                <a:spcPts val="0"/>
              </a:spcAft>
              <a:buClr>
                <a:schemeClr val="dk1"/>
              </a:buClr>
              <a:buSzPts val="1040"/>
              <a:buFont typeface="Arial"/>
              <a:buNone/>
              <a:defRPr sz="1040" b="1"/>
            </a:lvl7pPr>
            <a:lvl8pPr marL="3657600" lvl="7" indent="-228600" algn="l">
              <a:spcBef>
                <a:spcPts val="208"/>
              </a:spcBef>
              <a:spcAft>
                <a:spcPts val="0"/>
              </a:spcAft>
              <a:buClr>
                <a:schemeClr val="dk1"/>
              </a:buClr>
              <a:buSzPts val="1040"/>
              <a:buFont typeface="Arial"/>
              <a:buNone/>
              <a:defRPr sz="1040" b="1"/>
            </a:lvl8pPr>
            <a:lvl9pPr marL="4114800" lvl="8" indent="-228600" algn="l">
              <a:spcBef>
                <a:spcPts val="208"/>
              </a:spcBef>
              <a:spcAft>
                <a:spcPts val="0"/>
              </a:spcAft>
              <a:buClr>
                <a:schemeClr val="dk1"/>
              </a:buClr>
              <a:buSzPts val="1040"/>
              <a:buFont typeface="Arial"/>
              <a:buNone/>
              <a:defRPr sz="1040" b="1"/>
            </a:lvl9pPr>
          </a:lstStyle>
          <a:p>
            <a:endParaRPr/>
          </a:p>
        </p:txBody>
      </p:sp>
      <p:sp>
        <p:nvSpPr>
          <p:cNvPr id="84" name="Google Shape;84;p18"/>
          <p:cNvSpPr txBox="1">
            <a:spLocks noGrp="1"/>
          </p:cNvSpPr>
          <p:nvPr>
            <p:ph type="body" idx="4"/>
          </p:nvPr>
        </p:nvSpPr>
        <p:spPr>
          <a:xfrm>
            <a:off x="16722330" y="6959601"/>
            <a:ext cx="14550628" cy="12643909"/>
          </a:xfrm>
          <a:prstGeom prst="rect">
            <a:avLst/>
          </a:prstGeom>
          <a:noFill/>
          <a:ln>
            <a:noFill/>
          </a:ln>
        </p:spPr>
        <p:txBody>
          <a:bodyPr spcFirstLastPara="1" wrap="square" lIns="380325" tIns="380325" rIns="380325" bIns="380325" anchor="t" anchorCtr="0"/>
          <a:lstStyle>
            <a:lvl1pPr marL="457200" lvl="0" indent="-330200" algn="l">
              <a:spcBef>
                <a:spcPts val="320"/>
              </a:spcBef>
              <a:spcAft>
                <a:spcPts val="0"/>
              </a:spcAft>
              <a:buClr>
                <a:schemeClr val="dk1"/>
              </a:buClr>
              <a:buSzPts val="1600"/>
              <a:buFont typeface="Arial"/>
              <a:buChar char="•"/>
              <a:defRPr sz="1600"/>
            </a:lvl1pPr>
            <a:lvl2pPr marL="914400" lvl="1" indent="-314960" algn="l">
              <a:spcBef>
                <a:spcPts val="272"/>
              </a:spcBef>
              <a:spcAft>
                <a:spcPts val="0"/>
              </a:spcAft>
              <a:buClr>
                <a:schemeClr val="dk1"/>
              </a:buClr>
              <a:buSzPts val="1360"/>
              <a:buFont typeface="Arial"/>
              <a:buChar char="–"/>
              <a:defRPr sz="1360"/>
            </a:lvl2pPr>
            <a:lvl3pPr marL="1371600" lvl="2" indent="-304800" algn="l">
              <a:spcBef>
                <a:spcPts val="240"/>
              </a:spcBef>
              <a:spcAft>
                <a:spcPts val="0"/>
              </a:spcAft>
              <a:buClr>
                <a:schemeClr val="dk1"/>
              </a:buClr>
              <a:buSzPts val="1200"/>
              <a:buFont typeface="Arial"/>
              <a:buChar char="•"/>
              <a:defRPr sz="1200"/>
            </a:lvl3pPr>
            <a:lvl4pPr marL="1828800" lvl="3" indent="-294639" algn="l">
              <a:spcBef>
                <a:spcPts val="208"/>
              </a:spcBef>
              <a:spcAft>
                <a:spcPts val="0"/>
              </a:spcAft>
              <a:buClr>
                <a:schemeClr val="dk1"/>
              </a:buClr>
              <a:buSzPts val="1040"/>
              <a:buFont typeface="Arial"/>
              <a:buChar char="–"/>
              <a:defRPr sz="1040"/>
            </a:lvl4pPr>
            <a:lvl5pPr marL="2286000" lvl="4" indent="-294639" algn="l">
              <a:spcBef>
                <a:spcPts val="208"/>
              </a:spcBef>
              <a:spcAft>
                <a:spcPts val="0"/>
              </a:spcAft>
              <a:buClr>
                <a:schemeClr val="dk1"/>
              </a:buClr>
              <a:buSzPts val="1040"/>
              <a:buFont typeface="Arial"/>
              <a:buChar char="»"/>
              <a:defRPr sz="1040"/>
            </a:lvl5pPr>
            <a:lvl6pPr marL="2743200" lvl="5" indent="-294639" algn="l">
              <a:spcBef>
                <a:spcPts val="208"/>
              </a:spcBef>
              <a:spcAft>
                <a:spcPts val="0"/>
              </a:spcAft>
              <a:buClr>
                <a:schemeClr val="dk1"/>
              </a:buClr>
              <a:buSzPts val="1040"/>
              <a:buFont typeface="Arial"/>
              <a:buChar char="»"/>
              <a:defRPr sz="1040"/>
            </a:lvl6pPr>
            <a:lvl7pPr marL="3200400" lvl="6" indent="-294639" algn="l">
              <a:spcBef>
                <a:spcPts val="208"/>
              </a:spcBef>
              <a:spcAft>
                <a:spcPts val="0"/>
              </a:spcAft>
              <a:buClr>
                <a:schemeClr val="dk1"/>
              </a:buClr>
              <a:buSzPts val="1040"/>
              <a:buFont typeface="Arial"/>
              <a:buChar char="»"/>
              <a:defRPr sz="1040"/>
            </a:lvl7pPr>
            <a:lvl8pPr marL="3657600" lvl="7" indent="-294640" algn="l">
              <a:spcBef>
                <a:spcPts val="208"/>
              </a:spcBef>
              <a:spcAft>
                <a:spcPts val="0"/>
              </a:spcAft>
              <a:buClr>
                <a:schemeClr val="dk1"/>
              </a:buClr>
              <a:buSzPts val="1040"/>
              <a:buFont typeface="Arial"/>
              <a:buChar char="»"/>
              <a:defRPr sz="1040"/>
            </a:lvl8pPr>
            <a:lvl9pPr marL="4114800" lvl="8" indent="-294640" algn="l">
              <a:spcBef>
                <a:spcPts val="208"/>
              </a:spcBef>
              <a:spcAft>
                <a:spcPts val="0"/>
              </a:spcAft>
              <a:buClr>
                <a:schemeClr val="dk1"/>
              </a:buClr>
              <a:buSzPts val="1040"/>
              <a:buFont typeface="Arial"/>
              <a:buChar char="»"/>
              <a:defRPr sz="104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5"/>
        <p:cNvGrpSpPr/>
        <p:nvPr/>
      </p:nvGrpSpPr>
      <p:grpSpPr>
        <a:xfrm>
          <a:off x="0" y="0"/>
          <a:ext cx="0" cy="0"/>
          <a:chOff x="0" y="0"/>
          <a:chExt cx="0" cy="0"/>
        </a:xfrm>
      </p:grpSpPr>
      <p:sp>
        <p:nvSpPr>
          <p:cNvPr id="86" name="Google Shape;86;p19"/>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8"/>
        <p:cNvGrpSpPr/>
        <p:nvPr/>
      </p:nvGrpSpPr>
      <p:grpSpPr>
        <a:xfrm>
          <a:off x="0" y="0"/>
          <a:ext cx="0" cy="0"/>
          <a:chOff x="0" y="0"/>
          <a:chExt cx="0" cy="0"/>
        </a:xfrm>
      </p:grpSpPr>
      <p:sp>
        <p:nvSpPr>
          <p:cNvPr id="89" name="Google Shape;89;p21"/>
          <p:cNvSpPr txBox="1">
            <a:spLocks noGrp="1"/>
          </p:cNvSpPr>
          <p:nvPr>
            <p:ph type="title"/>
          </p:nvPr>
        </p:nvSpPr>
        <p:spPr>
          <a:xfrm>
            <a:off x="1645444" y="874184"/>
            <a:ext cx="10829926" cy="3717926"/>
          </a:xfrm>
          <a:prstGeom prst="rect">
            <a:avLst/>
          </a:prstGeom>
          <a:noFill/>
          <a:ln>
            <a:noFill/>
          </a:ln>
        </p:spPr>
        <p:txBody>
          <a:bodyPr spcFirstLastPara="1" wrap="square" lIns="76050" tIns="38000" rIns="76050" bIns="38000" anchor="b" anchorCtr="0"/>
          <a:lstStyle>
            <a:lvl1pPr lvl="0" algn="l">
              <a:spcBef>
                <a:spcPts val="0"/>
              </a:spcBef>
              <a:spcAft>
                <a:spcPts val="0"/>
              </a:spcAft>
              <a:buSzPts val="1400"/>
              <a:buNone/>
              <a:defRPr sz="136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90" name="Google Shape;90;p21"/>
          <p:cNvSpPr txBox="1">
            <a:spLocks noGrp="1"/>
          </p:cNvSpPr>
          <p:nvPr>
            <p:ph type="body" idx="1"/>
          </p:nvPr>
        </p:nvSpPr>
        <p:spPr>
          <a:xfrm>
            <a:off x="12870656" y="874184"/>
            <a:ext cx="18402300" cy="18729326"/>
          </a:xfrm>
          <a:prstGeom prst="rect">
            <a:avLst/>
          </a:prstGeom>
          <a:noFill/>
          <a:ln>
            <a:noFill/>
          </a:ln>
        </p:spPr>
        <p:txBody>
          <a:bodyPr spcFirstLastPara="1" wrap="square" lIns="380325" tIns="380325" rIns="380325" bIns="380325" anchor="t" anchorCtr="0"/>
          <a:lstStyle>
            <a:lvl1pPr marL="457200" lvl="0" indent="-365760" algn="l">
              <a:spcBef>
                <a:spcPts val="432"/>
              </a:spcBef>
              <a:spcAft>
                <a:spcPts val="0"/>
              </a:spcAft>
              <a:buClr>
                <a:schemeClr val="dk1"/>
              </a:buClr>
              <a:buSzPts val="2160"/>
              <a:buFont typeface="Arial"/>
              <a:buChar char="•"/>
              <a:defRPr sz="2160"/>
            </a:lvl1pPr>
            <a:lvl2pPr marL="914400" lvl="1" indent="-345440" algn="l">
              <a:spcBef>
                <a:spcPts val="368"/>
              </a:spcBef>
              <a:spcAft>
                <a:spcPts val="0"/>
              </a:spcAft>
              <a:buClr>
                <a:schemeClr val="dk1"/>
              </a:buClr>
              <a:buSzPts val="1840"/>
              <a:buFont typeface="Arial"/>
              <a:buChar char="–"/>
              <a:defRPr sz="1840"/>
            </a:lvl2pPr>
            <a:lvl3pPr marL="1371600" lvl="2" indent="-330200" algn="l">
              <a:spcBef>
                <a:spcPts val="320"/>
              </a:spcBef>
              <a:spcAft>
                <a:spcPts val="0"/>
              </a:spcAft>
              <a:buClr>
                <a:schemeClr val="dk1"/>
              </a:buClr>
              <a:buSzPts val="1600"/>
              <a:buFont typeface="Arial"/>
              <a:buChar char="•"/>
              <a:defRPr sz="1600"/>
            </a:lvl3pPr>
            <a:lvl4pPr marL="1828800" lvl="3" indent="-314960" algn="l">
              <a:spcBef>
                <a:spcPts val="272"/>
              </a:spcBef>
              <a:spcAft>
                <a:spcPts val="0"/>
              </a:spcAft>
              <a:buClr>
                <a:schemeClr val="dk1"/>
              </a:buClr>
              <a:buSzPts val="1360"/>
              <a:buFont typeface="Arial"/>
              <a:buChar char="–"/>
              <a:defRPr sz="1360"/>
            </a:lvl4pPr>
            <a:lvl5pPr marL="2286000" lvl="4" indent="-314960" algn="l">
              <a:spcBef>
                <a:spcPts val="272"/>
              </a:spcBef>
              <a:spcAft>
                <a:spcPts val="0"/>
              </a:spcAft>
              <a:buClr>
                <a:schemeClr val="dk1"/>
              </a:buClr>
              <a:buSzPts val="1360"/>
              <a:buFont typeface="Arial"/>
              <a:buChar char="»"/>
              <a:defRPr sz="1360"/>
            </a:lvl5pPr>
            <a:lvl6pPr marL="2743200" lvl="5" indent="-314960" algn="l">
              <a:spcBef>
                <a:spcPts val="272"/>
              </a:spcBef>
              <a:spcAft>
                <a:spcPts val="0"/>
              </a:spcAft>
              <a:buClr>
                <a:schemeClr val="dk1"/>
              </a:buClr>
              <a:buSzPts val="1360"/>
              <a:buFont typeface="Arial"/>
              <a:buChar char="»"/>
              <a:defRPr sz="1360"/>
            </a:lvl6pPr>
            <a:lvl7pPr marL="3200400" lvl="6" indent="-314960" algn="l">
              <a:spcBef>
                <a:spcPts val="272"/>
              </a:spcBef>
              <a:spcAft>
                <a:spcPts val="0"/>
              </a:spcAft>
              <a:buClr>
                <a:schemeClr val="dk1"/>
              </a:buClr>
              <a:buSzPts val="1360"/>
              <a:buFont typeface="Arial"/>
              <a:buChar char="»"/>
              <a:defRPr sz="1360"/>
            </a:lvl7pPr>
            <a:lvl8pPr marL="3657600" lvl="7" indent="-314959" algn="l">
              <a:spcBef>
                <a:spcPts val="272"/>
              </a:spcBef>
              <a:spcAft>
                <a:spcPts val="0"/>
              </a:spcAft>
              <a:buClr>
                <a:schemeClr val="dk1"/>
              </a:buClr>
              <a:buSzPts val="1360"/>
              <a:buFont typeface="Arial"/>
              <a:buChar char="»"/>
              <a:defRPr sz="1360"/>
            </a:lvl8pPr>
            <a:lvl9pPr marL="4114800" lvl="8" indent="-314959" algn="l">
              <a:spcBef>
                <a:spcPts val="272"/>
              </a:spcBef>
              <a:spcAft>
                <a:spcPts val="0"/>
              </a:spcAft>
              <a:buClr>
                <a:schemeClr val="dk1"/>
              </a:buClr>
              <a:buSzPts val="1360"/>
              <a:buFont typeface="Arial"/>
              <a:buChar char="»"/>
              <a:defRPr sz="1360"/>
            </a:lvl9pPr>
          </a:lstStyle>
          <a:p>
            <a:endParaRPr/>
          </a:p>
        </p:txBody>
      </p:sp>
      <p:sp>
        <p:nvSpPr>
          <p:cNvPr id="91" name="Google Shape;91;p21"/>
          <p:cNvSpPr txBox="1">
            <a:spLocks noGrp="1"/>
          </p:cNvSpPr>
          <p:nvPr>
            <p:ph type="body" idx="2"/>
          </p:nvPr>
        </p:nvSpPr>
        <p:spPr>
          <a:xfrm>
            <a:off x="1645444" y="4592109"/>
            <a:ext cx="10829926" cy="15011400"/>
          </a:xfrm>
          <a:prstGeom prst="rect">
            <a:avLst/>
          </a:prstGeom>
          <a:noFill/>
          <a:ln>
            <a:noFill/>
          </a:ln>
        </p:spPr>
        <p:txBody>
          <a:bodyPr spcFirstLastPara="1" wrap="square" lIns="380325" tIns="380325" rIns="380325" bIns="380325" anchor="t" anchorCtr="0"/>
          <a:lstStyle>
            <a:lvl1pPr marL="457200" lvl="0" indent="-228600" algn="l">
              <a:spcBef>
                <a:spcPts val="192"/>
              </a:spcBef>
              <a:spcAft>
                <a:spcPts val="0"/>
              </a:spcAft>
              <a:buClr>
                <a:schemeClr val="dk1"/>
              </a:buClr>
              <a:buSzPts val="960"/>
              <a:buFont typeface="Arial"/>
              <a:buNone/>
              <a:defRPr sz="960"/>
            </a:lvl1pPr>
            <a:lvl2pPr marL="914400" lvl="1" indent="-228600" algn="l">
              <a:spcBef>
                <a:spcPts val="160"/>
              </a:spcBef>
              <a:spcAft>
                <a:spcPts val="0"/>
              </a:spcAft>
              <a:buClr>
                <a:schemeClr val="dk1"/>
              </a:buClr>
              <a:buSzPts val="800"/>
              <a:buFont typeface="Arial"/>
              <a:buNone/>
              <a:defRPr sz="800"/>
            </a:lvl2pPr>
            <a:lvl3pPr marL="1371600" lvl="2" indent="-228600" algn="l">
              <a:spcBef>
                <a:spcPts val="128"/>
              </a:spcBef>
              <a:spcAft>
                <a:spcPts val="0"/>
              </a:spcAft>
              <a:buClr>
                <a:schemeClr val="dk1"/>
              </a:buClr>
              <a:buSzPts val="640"/>
              <a:buFont typeface="Arial"/>
              <a:buNone/>
              <a:defRPr sz="640"/>
            </a:lvl3pPr>
            <a:lvl4pPr marL="1828800" lvl="3" indent="-228600" algn="l">
              <a:spcBef>
                <a:spcPts val="112"/>
              </a:spcBef>
              <a:spcAft>
                <a:spcPts val="0"/>
              </a:spcAft>
              <a:buClr>
                <a:schemeClr val="dk1"/>
              </a:buClr>
              <a:buSzPts val="560"/>
              <a:buFont typeface="Arial"/>
              <a:buNone/>
              <a:defRPr sz="560"/>
            </a:lvl4pPr>
            <a:lvl5pPr marL="2286000" lvl="4" indent="-228600" algn="l">
              <a:spcBef>
                <a:spcPts val="112"/>
              </a:spcBef>
              <a:spcAft>
                <a:spcPts val="0"/>
              </a:spcAft>
              <a:buClr>
                <a:schemeClr val="dk1"/>
              </a:buClr>
              <a:buSzPts val="560"/>
              <a:buFont typeface="Arial"/>
              <a:buNone/>
              <a:defRPr sz="560"/>
            </a:lvl5pPr>
            <a:lvl6pPr marL="2743200" lvl="5" indent="-228600" algn="l">
              <a:spcBef>
                <a:spcPts val="112"/>
              </a:spcBef>
              <a:spcAft>
                <a:spcPts val="0"/>
              </a:spcAft>
              <a:buClr>
                <a:schemeClr val="dk1"/>
              </a:buClr>
              <a:buSzPts val="560"/>
              <a:buFont typeface="Arial"/>
              <a:buNone/>
              <a:defRPr sz="560"/>
            </a:lvl6pPr>
            <a:lvl7pPr marL="3200400" lvl="6" indent="-228600" algn="l">
              <a:spcBef>
                <a:spcPts val="112"/>
              </a:spcBef>
              <a:spcAft>
                <a:spcPts val="0"/>
              </a:spcAft>
              <a:buClr>
                <a:schemeClr val="dk1"/>
              </a:buClr>
              <a:buSzPts val="560"/>
              <a:buFont typeface="Arial"/>
              <a:buNone/>
              <a:defRPr sz="560"/>
            </a:lvl7pPr>
            <a:lvl8pPr marL="3657600" lvl="7" indent="-228600" algn="l">
              <a:spcBef>
                <a:spcPts val="112"/>
              </a:spcBef>
              <a:spcAft>
                <a:spcPts val="0"/>
              </a:spcAft>
              <a:buClr>
                <a:schemeClr val="dk1"/>
              </a:buClr>
              <a:buSzPts val="560"/>
              <a:buFont typeface="Arial"/>
              <a:buNone/>
              <a:defRPr sz="560"/>
            </a:lvl8pPr>
            <a:lvl9pPr marL="4114800" lvl="8" indent="-228600" algn="l">
              <a:spcBef>
                <a:spcPts val="112"/>
              </a:spcBef>
              <a:spcAft>
                <a:spcPts val="0"/>
              </a:spcAft>
              <a:buClr>
                <a:schemeClr val="dk1"/>
              </a:buClr>
              <a:buSzPts val="560"/>
              <a:buFont typeface="Arial"/>
              <a:buNone/>
              <a:defRPr sz="56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3"/>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5" name="Google Shape;25;p3"/>
          <p:cNvSpPr txBox="1">
            <a:spLocks noGrp="1"/>
          </p:cNvSpPr>
          <p:nvPr>
            <p:ph type="body" idx="1"/>
          </p:nvPr>
        </p:nvSpPr>
        <p:spPr>
          <a:xfrm>
            <a:off x="520065" y="3759200"/>
            <a:ext cx="7480935" cy="17708879"/>
          </a:xfrm>
          <a:prstGeom prst="rect">
            <a:avLst/>
          </a:prstGeom>
          <a:noFill/>
          <a:ln>
            <a:noFill/>
          </a:ln>
        </p:spPr>
        <p:txBody>
          <a:bodyPr spcFirstLastPara="1" wrap="square" lIns="380325" tIns="380325" rIns="380325" bIns="380325"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2"/>
        <p:cNvGrpSpPr/>
        <p:nvPr/>
      </p:nvGrpSpPr>
      <p:grpSpPr>
        <a:xfrm>
          <a:off x="0" y="0"/>
          <a:ext cx="0" cy="0"/>
          <a:chOff x="0" y="0"/>
          <a:chExt cx="0" cy="0"/>
        </a:xfrm>
      </p:grpSpPr>
      <p:sp>
        <p:nvSpPr>
          <p:cNvPr id="93" name="Google Shape;93;p22"/>
          <p:cNvSpPr txBox="1">
            <a:spLocks noGrp="1"/>
          </p:cNvSpPr>
          <p:nvPr>
            <p:ph type="title"/>
          </p:nvPr>
        </p:nvSpPr>
        <p:spPr>
          <a:xfrm>
            <a:off x="6451998" y="15361709"/>
            <a:ext cx="19751278" cy="1813983"/>
          </a:xfrm>
          <a:prstGeom prst="rect">
            <a:avLst/>
          </a:prstGeom>
          <a:noFill/>
          <a:ln>
            <a:noFill/>
          </a:ln>
        </p:spPr>
        <p:txBody>
          <a:bodyPr spcFirstLastPara="1" wrap="square" lIns="76050" tIns="38000" rIns="76050" bIns="38000" anchor="b" anchorCtr="0"/>
          <a:lstStyle>
            <a:lvl1pPr lvl="0" algn="l">
              <a:spcBef>
                <a:spcPts val="0"/>
              </a:spcBef>
              <a:spcAft>
                <a:spcPts val="0"/>
              </a:spcAft>
              <a:buSzPts val="1400"/>
              <a:buNone/>
              <a:defRPr sz="136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94" name="Google Shape;94;p22"/>
          <p:cNvSpPr>
            <a:spLocks noGrp="1"/>
          </p:cNvSpPr>
          <p:nvPr>
            <p:ph type="pic" idx="2"/>
          </p:nvPr>
        </p:nvSpPr>
        <p:spPr>
          <a:xfrm>
            <a:off x="6451998" y="1961093"/>
            <a:ext cx="19751278" cy="13166725"/>
          </a:xfrm>
          <a:prstGeom prst="rect">
            <a:avLst/>
          </a:prstGeom>
          <a:noFill/>
          <a:ln>
            <a:noFill/>
          </a:ln>
        </p:spPr>
        <p:txBody>
          <a:bodyPr spcFirstLastPara="1" wrap="square" lIns="380325" tIns="380325" rIns="380325" bIns="380325" anchor="t" anchorCtr="0"/>
          <a:lstStyle>
            <a:lvl1pPr marR="0" lvl="0" algn="l" rtl="0">
              <a:spcBef>
                <a:spcPts val="432"/>
              </a:spcBef>
              <a:spcAft>
                <a:spcPts val="0"/>
              </a:spcAft>
              <a:buClr>
                <a:schemeClr val="dk1"/>
              </a:buClr>
              <a:buSzPts val="2160"/>
              <a:buFont typeface="Arial"/>
              <a:buNone/>
              <a:defRPr sz="2160" b="0" i="0" u="none" strike="noStrike" cap="none">
                <a:solidFill>
                  <a:schemeClr val="dk1"/>
                </a:solidFill>
                <a:latin typeface="Arial"/>
                <a:ea typeface="Arial"/>
                <a:cs typeface="Arial"/>
                <a:sym typeface="Arial"/>
              </a:defRPr>
            </a:lvl1pPr>
            <a:lvl2pPr marR="0" lvl="1" algn="l" rtl="0">
              <a:spcBef>
                <a:spcPts val="368"/>
              </a:spcBef>
              <a:spcAft>
                <a:spcPts val="0"/>
              </a:spcAft>
              <a:buClr>
                <a:schemeClr val="dk1"/>
              </a:buClr>
              <a:buSzPts val="1840"/>
              <a:buFont typeface="Arial"/>
              <a:buNone/>
              <a:defRPr sz="184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R="0" lvl="3"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4pPr>
            <a:lvl5pPr marR="0" lvl="4"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5pPr>
            <a:lvl6pPr marR="0" lvl="5"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6pPr>
            <a:lvl7pPr marR="0" lvl="6"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7pPr>
            <a:lvl8pPr marR="0" lvl="7"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8pPr>
            <a:lvl9pPr marR="0" lvl="8"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9pPr>
          </a:lstStyle>
          <a:p>
            <a:endParaRPr/>
          </a:p>
        </p:txBody>
      </p:sp>
      <p:sp>
        <p:nvSpPr>
          <p:cNvPr id="95" name="Google Shape;95;p22"/>
          <p:cNvSpPr txBox="1">
            <a:spLocks noGrp="1"/>
          </p:cNvSpPr>
          <p:nvPr>
            <p:ph type="body" idx="1"/>
          </p:nvPr>
        </p:nvSpPr>
        <p:spPr>
          <a:xfrm>
            <a:off x="6451998" y="17175694"/>
            <a:ext cx="19751278" cy="2574925"/>
          </a:xfrm>
          <a:prstGeom prst="rect">
            <a:avLst/>
          </a:prstGeom>
          <a:noFill/>
          <a:ln>
            <a:noFill/>
          </a:ln>
        </p:spPr>
        <p:txBody>
          <a:bodyPr spcFirstLastPara="1" wrap="square" lIns="380325" tIns="380325" rIns="380325" bIns="380325" anchor="t" anchorCtr="0"/>
          <a:lstStyle>
            <a:lvl1pPr marL="457200" lvl="0" indent="-228600" algn="l">
              <a:spcBef>
                <a:spcPts val="192"/>
              </a:spcBef>
              <a:spcAft>
                <a:spcPts val="0"/>
              </a:spcAft>
              <a:buClr>
                <a:schemeClr val="dk1"/>
              </a:buClr>
              <a:buSzPts val="960"/>
              <a:buFont typeface="Arial"/>
              <a:buNone/>
              <a:defRPr sz="960"/>
            </a:lvl1pPr>
            <a:lvl2pPr marL="914400" lvl="1" indent="-228600" algn="l">
              <a:spcBef>
                <a:spcPts val="160"/>
              </a:spcBef>
              <a:spcAft>
                <a:spcPts val="0"/>
              </a:spcAft>
              <a:buClr>
                <a:schemeClr val="dk1"/>
              </a:buClr>
              <a:buSzPts val="800"/>
              <a:buFont typeface="Arial"/>
              <a:buNone/>
              <a:defRPr sz="800"/>
            </a:lvl2pPr>
            <a:lvl3pPr marL="1371600" lvl="2" indent="-228600" algn="l">
              <a:spcBef>
                <a:spcPts val="128"/>
              </a:spcBef>
              <a:spcAft>
                <a:spcPts val="0"/>
              </a:spcAft>
              <a:buClr>
                <a:schemeClr val="dk1"/>
              </a:buClr>
              <a:buSzPts val="640"/>
              <a:buFont typeface="Arial"/>
              <a:buNone/>
              <a:defRPr sz="640"/>
            </a:lvl3pPr>
            <a:lvl4pPr marL="1828800" lvl="3" indent="-228600" algn="l">
              <a:spcBef>
                <a:spcPts val="112"/>
              </a:spcBef>
              <a:spcAft>
                <a:spcPts val="0"/>
              </a:spcAft>
              <a:buClr>
                <a:schemeClr val="dk1"/>
              </a:buClr>
              <a:buSzPts val="560"/>
              <a:buFont typeface="Arial"/>
              <a:buNone/>
              <a:defRPr sz="560"/>
            </a:lvl4pPr>
            <a:lvl5pPr marL="2286000" lvl="4" indent="-228600" algn="l">
              <a:spcBef>
                <a:spcPts val="112"/>
              </a:spcBef>
              <a:spcAft>
                <a:spcPts val="0"/>
              </a:spcAft>
              <a:buClr>
                <a:schemeClr val="dk1"/>
              </a:buClr>
              <a:buSzPts val="560"/>
              <a:buFont typeface="Arial"/>
              <a:buNone/>
              <a:defRPr sz="560"/>
            </a:lvl5pPr>
            <a:lvl6pPr marL="2743200" lvl="5" indent="-228600" algn="l">
              <a:spcBef>
                <a:spcPts val="112"/>
              </a:spcBef>
              <a:spcAft>
                <a:spcPts val="0"/>
              </a:spcAft>
              <a:buClr>
                <a:schemeClr val="dk1"/>
              </a:buClr>
              <a:buSzPts val="560"/>
              <a:buFont typeface="Arial"/>
              <a:buNone/>
              <a:defRPr sz="560"/>
            </a:lvl6pPr>
            <a:lvl7pPr marL="3200400" lvl="6" indent="-228600" algn="l">
              <a:spcBef>
                <a:spcPts val="112"/>
              </a:spcBef>
              <a:spcAft>
                <a:spcPts val="0"/>
              </a:spcAft>
              <a:buClr>
                <a:schemeClr val="dk1"/>
              </a:buClr>
              <a:buSzPts val="560"/>
              <a:buFont typeface="Arial"/>
              <a:buNone/>
              <a:defRPr sz="560"/>
            </a:lvl7pPr>
            <a:lvl8pPr marL="3657600" lvl="7" indent="-228600" algn="l">
              <a:spcBef>
                <a:spcPts val="112"/>
              </a:spcBef>
              <a:spcAft>
                <a:spcPts val="0"/>
              </a:spcAft>
              <a:buClr>
                <a:schemeClr val="dk1"/>
              </a:buClr>
              <a:buSzPts val="560"/>
              <a:buFont typeface="Arial"/>
              <a:buNone/>
              <a:defRPr sz="560"/>
            </a:lvl8pPr>
            <a:lvl9pPr marL="4114800" lvl="8" indent="-228600" algn="l">
              <a:spcBef>
                <a:spcPts val="112"/>
              </a:spcBef>
              <a:spcAft>
                <a:spcPts val="0"/>
              </a:spcAft>
              <a:buClr>
                <a:schemeClr val="dk1"/>
              </a:buClr>
              <a:buSzPts val="560"/>
              <a:buFont typeface="Arial"/>
              <a:buNone/>
              <a:defRPr sz="56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6"/>
        <p:cNvGrpSpPr/>
        <p:nvPr/>
      </p:nvGrpSpPr>
      <p:grpSpPr>
        <a:xfrm>
          <a:off x="0" y="0"/>
          <a:ext cx="0" cy="0"/>
          <a:chOff x="0" y="0"/>
          <a:chExt cx="0" cy="0"/>
        </a:xfrm>
      </p:grpSpPr>
      <p:sp>
        <p:nvSpPr>
          <p:cNvPr id="97" name="Google Shape;97;p23"/>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98" name="Google Shape;98;p23"/>
          <p:cNvSpPr txBox="1">
            <a:spLocks noGrp="1"/>
          </p:cNvSpPr>
          <p:nvPr>
            <p:ph type="body" idx="1"/>
          </p:nvPr>
        </p:nvSpPr>
        <p:spPr>
          <a:xfrm rot="5400000">
            <a:off x="-4593907" y="8873172"/>
            <a:ext cx="17708879" cy="7480935"/>
          </a:xfrm>
          <a:prstGeom prst="rect">
            <a:avLst/>
          </a:prstGeom>
          <a:noFill/>
          <a:ln>
            <a:noFill/>
          </a:ln>
        </p:spPr>
        <p:txBody>
          <a:bodyPr spcFirstLastPara="1" wrap="square" lIns="380325" tIns="380325" rIns="380325" bIns="380325"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9"/>
        <p:cNvGrpSpPr/>
        <p:nvPr/>
      </p:nvGrpSpPr>
      <p:grpSpPr>
        <a:xfrm>
          <a:off x="0" y="0"/>
          <a:ext cx="0" cy="0"/>
          <a:chOff x="0" y="0"/>
          <a:chExt cx="0" cy="0"/>
        </a:xfrm>
      </p:grpSpPr>
      <p:sp>
        <p:nvSpPr>
          <p:cNvPr id="100" name="Google Shape;100;p24"/>
          <p:cNvSpPr txBox="1">
            <a:spLocks noGrp="1"/>
          </p:cNvSpPr>
          <p:nvPr>
            <p:ph type="title"/>
          </p:nvPr>
        </p:nvSpPr>
        <p:spPr>
          <a:xfrm rot="5400000">
            <a:off x="17898532" y="7203282"/>
            <a:ext cx="20619510" cy="7910513"/>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01" name="Google Shape;101;p24"/>
          <p:cNvSpPr txBox="1">
            <a:spLocks noGrp="1"/>
          </p:cNvSpPr>
          <p:nvPr>
            <p:ph type="body" idx="1"/>
          </p:nvPr>
        </p:nvSpPr>
        <p:spPr>
          <a:xfrm rot="5400000">
            <a:off x="2019763" y="-650676"/>
            <a:ext cx="20619510" cy="23618430"/>
          </a:xfrm>
          <a:prstGeom prst="rect">
            <a:avLst/>
          </a:prstGeom>
          <a:noFill/>
          <a:ln>
            <a:noFill/>
          </a:ln>
        </p:spPr>
        <p:txBody>
          <a:bodyPr spcFirstLastPara="1" wrap="square" lIns="380325" tIns="380325" rIns="380325" bIns="380325"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0"/>
        <p:cNvGrpSpPr/>
        <p:nvPr/>
      </p:nvGrpSpPr>
      <p:grpSpPr>
        <a:xfrm>
          <a:off x="0" y="0"/>
          <a:ext cx="0" cy="0"/>
          <a:chOff x="0" y="0"/>
          <a:chExt cx="0" cy="0"/>
        </a:xfrm>
      </p:grpSpPr>
      <p:sp>
        <p:nvSpPr>
          <p:cNvPr id="111" name="Google Shape;111;p26"/>
          <p:cNvSpPr txBox="1">
            <a:spLocks noGrp="1"/>
          </p:cNvSpPr>
          <p:nvPr>
            <p:ph type="ctrTitle"/>
          </p:nvPr>
        </p:nvSpPr>
        <p:spPr>
          <a:xfrm>
            <a:off x="2469357" y="6817784"/>
            <a:ext cx="27979689" cy="4703234"/>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12" name="Google Shape;112;p26"/>
          <p:cNvSpPr txBox="1">
            <a:spLocks noGrp="1"/>
          </p:cNvSpPr>
          <p:nvPr>
            <p:ph type="subTitle" idx="1"/>
          </p:nvPr>
        </p:nvSpPr>
        <p:spPr>
          <a:xfrm>
            <a:off x="4937524" y="12435418"/>
            <a:ext cx="23043355" cy="5609166"/>
          </a:xfrm>
          <a:prstGeom prst="rect">
            <a:avLst/>
          </a:prstGeom>
          <a:noFill/>
          <a:ln>
            <a:noFill/>
          </a:ln>
        </p:spPr>
        <p:txBody>
          <a:bodyPr spcFirstLastPara="1" wrap="square" lIns="380325" tIns="380325" rIns="380325" bIns="380325" anchor="t" anchorCtr="0"/>
          <a:lstStyle>
            <a:lvl1pPr lvl="0" algn="ctr">
              <a:spcBef>
                <a:spcPts val="384"/>
              </a:spcBef>
              <a:spcAft>
                <a:spcPts val="0"/>
              </a:spcAft>
              <a:buClr>
                <a:schemeClr val="dk1"/>
              </a:buClr>
              <a:buSzPts val="1920"/>
              <a:buFont typeface="Arial"/>
              <a:buNone/>
              <a:defRPr/>
            </a:lvl1pPr>
            <a:lvl2pPr lvl="1" algn="ctr">
              <a:spcBef>
                <a:spcPts val="384"/>
              </a:spcBef>
              <a:spcAft>
                <a:spcPts val="0"/>
              </a:spcAft>
              <a:buClr>
                <a:schemeClr val="dk1"/>
              </a:buClr>
              <a:buSzPts val="1920"/>
              <a:buFont typeface="Arial"/>
              <a:buNone/>
              <a:defRPr/>
            </a:lvl2pPr>
            <a:lvl3pPr lvl="2" algn="ctr">
              <a:spcBef>
                <a:spcPts val="320"/>
              </a:spcBef>
              <a:spcAft>
                <a:spcPts val="0"/>
              </a:spcAft>
              <a:buClr>
                <a:schemeClr val="dk1"/>
              </a:buClr>
              <a:buSzPts val="1600"/>
              <a:buFont typeface="Arial"/>
              <a:buNone/>
              <a:defRPr/>
            </a:lvl3pPr>
            <a:lvl4pPr lvl="3" algn="ctr">
              <a:spcBef>
                <a:spcPts val="256"/>
              </a:spcBef>
              <a:spcAft>
                <a:spcPts val="0"/>
              </a:spcAft>
              <a:buClr>
                <a:schemeClr val="dk1"/>
              </a:buClr>
              <a:buSzPts val="1280"/>
              <a:buFont typeface="Arial"/>
              <a:buNone/>
              <a:defRPr/>
            </a:lvl4pPr>
            <a:lvl5pPr lvl="4" algn="ctr">
              <a:spcBef>
                <a:spcPts val="256"/>
              </a:spcBef>
              <a:spcAft>
                <a:spcPts val="0"/>
              </a:spcAft>
              <a:buClr>
                <a:schemeClr val="dk1"/>
              </a:buClr>
              <a:buSzPts val="1280"/>
              <a:buFont typeface="Arial"/>
              <a:buNone/>
              <a:defRPr/>
            </a:lvl5pPr>
            <a:lvl6pPr lvl="5" algn="ctr">
              <a:spcBef>
                <a:spcPts val="256"/>
              </a:spcBef>
              <a:spcAft>
                <a:spcPts val="0"/>
              </a:spcAft>
              <a:buClr>
                <a:schemeClr val="dk1"/>
              </a:buClr>
              <a:buSzPts val="1280"/>
              <a:buFont typeface="Arial"/>
              <a:buNone/>
              <a:defRPr/>
            </a:lvl6pPr>
            <a:lvl7pPr lvl="6" algn="ctr">
              <a:spcBef>
                <a:spcPts val="256"/>
              </a:spcBef>
              <a:spcAft>
                <a:spcPts val="0"/>
              </a:spcAft>
              <a:buClr>
                <a:schemeClr val="dk1"/>
              </a:buClr>
              <a:buSzPts val="1280"/>
              <a:buFont typeface="Arial"/>
              <a:buNone/>
              <a:defRPr/>
            </a:lvl7pPr>
            <a:lvl8pPr lvl="7" algn="ctr">
              <a:spcBef>
                <a:spcPts val="256"/>
              </a:spcBef>
              <a:spcAft>
                <a:spcPts val="0"/>
              </a:spcAft>
              <a:buClr>
                <a:schemeClr val="dk1"/>
              </a:buClr>
              <a:buSzPts val="1280"/>
              <a:buFont typeface="Arial"/>
              <a:buNone/>
              <a:defRPr/>
            </a:lvl8pPr>
            <a:lvl9pPr lvl="8" algn="ctr">
              <a:spcBef>
                <a:spcPts val="256"/>
              </a:spcBef>
              <a:spcAft>
                <a:spcPts val="0"/>
              </a:spcAft>
              <a:buClr>
                <a:schemeClr val="dk1"/>
              </a:buClr>
              <a:buSzPts val="1280"/>
              <a:buFont typeface="Arial"/>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3"/>
        <p:cNvGrpSpPr/>
        <p:nvPr/>
      </p:nvGrpSpPr>
      <p:grpSpPr>
        <a:xfrm>
          <a:off x="0" y="0"/>
          <a:ext cx="0" cy="0"/>
          <a:chOff x="0" y="0"/>
          <a:chExt cx="0" cy="0"/>
        </a:xfrm>
      </p:grpSpPr>
      <p:sp>
        <p:nvSpPr>
          <p:cNvPr id="114" name="Google Shape;114;p27"/>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15" name="Google Shape;115;p27"/>
          <p:cNvSpPr txBox="1">
            <a:spLocks noGrp="1"/>
          </p:cNvSpPr>
          <p:nvPr>
            <p:ph type="body" idx="1"/>
          </p:nvPr>
        </p:nvSpPr>
        <p:spPr>
          <a:xfrm>
            <a:off x="520065" y="3759200"/>
            <a:ext cx="31643955" cy="17708879"/>
          </a:xfrm>
          <a:prstGeom prst="rect">
            <a:avLst/>
          </a:prstGeom>
          <a:noFill/>
          <a:ln>
            <a:noFill/>
          </a:ln>
        </p:spPr>
        <p:txBody>
          <a:bodyPr spcFirstLastPara="1" wrap="square" lIns="380325" tIns="380325" rIns="380325" bIns="380325"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6"/>
        <p:cNvGrpSpPr/>
        <p:nvPr/>
      </p:nvGrpSpPr>
      <p:grpSpPr>
        <a:xfrm>
          <a:off x="0" y="0"/>
          <a:ext cx="0" cy="0"/>
          <a:chOff x="0" y="0"/>
          <a:chExt cx="0" cy="0"/>
        </a:xfrm>
      </p:grpSpPr>
      <p:sp>
        <p:nvSpPr>
          <p:cNvPr id="117" name="Google Shape;117;p28"/>
          <p:cNvSpPr txBox="1">
            <a:spLocks noGrp="1"/>
          </p:cNvSpPr>
          <p:nvPr>
            <p:ph type="title"/>
          </p:nvPr>
        </p:nvSpPr>
        <p:spPr>
          <a:xfrm>
            <a:off x="2600327" y="14102294"/>
            <a:ext cx="27980879" cy="4358217"/>
          </a:xfrm>
          <a:prstGeom prst="rect">
            <a:avLst/>
          </a:prstGeom>
          <a:noFill/>
          <a:ln>
            <a:noFill/>
          </a:ln>
        </p:spPr>
        <p:txBody>
          <a:bodyPr spcFirstLastPara="1" wrap="square" lIns="76050" tIns="38000" rIns="76050" bIns="38000" anchor="t" anchorCtr="0"/>
          <a:lstStyle>
            <a:lvl1pPr lvl="0" algn="l">
              <a:spcBef>
                <a:spcPts val="0"/>
              </a:spcBef>
              <a:spcAft>
                <a:spcPts val="0"/>
              </a:spcAft>
              <a:buSzPts val="1400"/>
              <a:buNone/>
              <a:defRPr sz="264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18" name="Google Shape;118;p28"/>
          <p:cNvSpPr txBox="1">
            <a:spLocks noGrp="1"/>
          </p:cNvSpPr>
          <p:nvPr>
            <p:ph type="body" idx="1"/>
          </p:nvPr>
        </p:nvSpPr>
        <p:spPr>
          <a:xfrm>
            <a:off x="2600327" y="9301692"/>
            <a:ext cx="27980879" cy="4800600"/>
          </a:xfrm>
          <a:prstGeom prst="rect">
            <a:avLst/>
          </a:prstGeom>
          <a:noFill/>
          <a:ln>
            <a:noFill/>
          </a:ln>
        </p:spPr>
        <p:txBody>
          <a:bodyPr spcFirstLastPara="1" wrap="square" lIns="380325" tIns="380325" rIns="380325" bIns="380325" anchor="b" anchorCtr="0"/>
          <a:lstStyle>
            <a:lvl1pPr marL="457200" lvl="0" indent="-228600" algn="l">
              <a:spcBef>
                <a:spcPts val="272"/>
              </a:spcBef>
              <a:spcAft>
                <a:spcPts val="0"/>
              </a:spcAft>
              <a:buClr>
                <a:schemeClr val="dk1"/>
              </a:buClr>
              <a:buSzPts val="1360"/>
              <a:buFont typeface="Arial"/>
              <a:buNone/>
              <a:defRPr sz="1360"/>
            </a:lvl1pPr>
            <a:lvl2pPr marL="914400" lvl="1" indent="-228600" algn="l">
              <a:spcBef>
                <a:spcPts val="240"/>
              </a:spcBef>
              <a:spcAft>
                <a:spcPts val="0"/>
              </a:spcAft>
              <a:buClr>
                <a:schemeClr val="dk1"/>
              </a:buClr>
              <a:buSzPts val="1200"/>
              <a:buFont typeface="Arial"/>
              <a:buNone/>
              <a:defRPr sz="1200"/>
            </a:lvl2pPr>
            <a:lvl3pPr marL="1371600" lvl="2" indent="-228600" algn="l">
              <a:spcBef>
                <a:spcPts val="208"/>
              </a:spcBef>
              <a:spcAft>
                <a:spcPts val="0"/>
              </a:spcAft>
              <a:buClr>
                <a:schemeClr val="dk1"/>
              </a:buClr>
              <a:buSzPts val="1040"/>
              <a:buFont typeface="Arial"/>
              <a:buNone/>
              <a:defRPr sz="1040"/>
            </a:lvl3pPr>
            <a:lvl4pPr marL="1828800" lvl="3" indent="-228600" algn="l">
              <a:spcBef>
                <a:spcPts val="192"/>
              </a:spcBef>
              <a:spcAft>
                <a:spcPts val="0"/>
              </a:spcAft>
              <a:buClr>
                <a:schemeClr val="dk1"/>
              </a:buClr>
              <a:buSzPts val="960"/>
              <a:buFont typeface="Arial"/>
              <a:buNone/>
              <a:defRPr sz="960"/>
            </a:lvl4pPr>
            <a:lvl5pPr marL="2286000" lvl="4" indent="-228600" algn="l">
              <a:spcBef>
                <a:spcPts val="192"/>
              </a:spcBef>
              <a:spcAft>
                <a:spcPts val="0"/>
              </a:spcAft>
              <a:buClr>
                <a:schemeClr val="dk1"/>
              </a:buClr>
              <a:buSzPts val="960"/>
              <a:buFont typeface="Arial"/>
              <a:buNone/>
              <a:defRPr sz="960"/>
            </a:lvl5pPr>
            <a:lvl6pPr marL="2743200" lvl="5" indent="-228600" algn="l">
              <a:spcBef>
                <a:spcPts val="192"/>
              </a:spcBef>
              <a:spcAft>
                <a:spcPts val="0"/>
              </a:spcAft>
              <a:buClr>
                <a:schemeClr val="dk1"/>
              </a:buClr>
              <a:buSzPts val="960"/>
              <a:buFont typeface="Arial"/>
              <a:buNone/>
              <a:defRPr sz="960"/>
            </a:lvl6pPr>
            <a:lvl7pPr marL="3200400" lvl="6" indent="-228600" algn="l">
              <a:spcBef>
                <a:spcPts val="192"/>
              </a:spcBef>
              <a:spcAft>
                <a:spcPts val="0"/>
              </a:spcAft>
              <a:buClr>
                <a:schemeClr val="dk1"/>
              </a:buClr>
              <a:buSzPts val="960"/>
              <a:buFont typeface="Arial"/>
              <a:buNone/>
              <a:defRPr sz="960"/>
            </a:lvl7pPr>
            <a:lvl8pPr marL="3657600" lvl="7" indent="-228600" algn="l">
              <a:spcBef>
                <a:spcPts val="192"/>
              </a:spcBef>
              <a:spcAft>
                <a:spcPts val="0"/>
              </a:spcAft>
              <a:buClr>
                <a:schemeClr val="dk1"/>
              </a:buClr>
              <a:buSzPts val="960"/>
              <a:buFont typeface="Arial"/>
              <a:buNone/>
              <a:defRPr sz="960"/>
            </a:lvl8pPr>
            <a:lvl9pPr marL="4114800" lvl="8" indent="-228600" algn="l">
              <a:spcBef>
                <a:spcPts val="192"/>
              </a:spcBef>
              <a:spcAft>
                <a:spcPts val="0"/>
              </a:spcAft>
              <a:buClr>
                <a:schemeClr val="dk1"/>
              </a:buClr>
              <a:buSzPts val="960"/>
              <a:buFont typeface="Arial"/>
              <a:buNone/>
              <a:defRPr sz="96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9"/>
        <p:cNvGrpSpPr/>
        <p:nvPr/>
      </p:nvGrpSpPr>
      <p:grpSpPr>
        <a:xfrm>
          <a:off x="0" y="0"/>
          <a:ext cx="0" cy="0"/>
          <a:chOff x="0" y="0"/>
          <a:chExt cx="0" cy="0"/>
        </a:xfrm>
      </p:grpSpPr>
      <p:sp>
        <p:nvSpPr>
          <p:cNvPr id="120" name="Google Shape;120;p29"/>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21" name="Google Shape;121;p29"/>
          <p:cNvSpPr txBox="1">
            <a:spLocks noGrp="1"/>
          </p:cNvSpPr>
          <p:nvPr>
            <p:ph type="body" idx="1"/>
          </p:nvPr>
        </p:nvSpPr>
        <p:spPr>
          <a:xfrm>
            <a:off x="520306" y="3759201"/>
            <a:ext cx="15763875" cy="17709093"/>
          </a:xfrm>
          <a:prstGeom prst="rect">
            <a:avLst/>
          </a:prstGeom>
          <a:noFill/>
          <a:ln>
            <a:noFill/>
          </a:ln>
        </p:spPr>
        <p:txBody>
          <a:bodyPr spcFirstLastPara="1" wrap="square" lIns="380325" tIns="380325" rIns="380325" bIns="380325" anchor="t" anchorCtr="0"/>
          <a:lstStyle>
            <a:lvl1pPr marL="457200" lvl="0" indent="-345440" algn="l">
              <a:spcBef>
                <a:spcPts val="368"/>
              </a:spcBef>
              <a:spcAft>
                <a:spcPts val="0"/>
              </a:spcAft>
              <a:buClr>
                <a:schemeClr val="dk1"/>
              </a:buClr>
              <a:buSzPts val="1840"/>
              <a:buFont typeface="Arial"/>
              <a:buChar char="•"/>
              <a:defRPr sz="1840"/>
            </a:lvl1pPr>
            <a:lvl2pPr marL="914400" lvl="1" indent="-330200" algn="l">
              <a:spcBef>
                <a:spcPts val="320"/>
              </a:spcBef>
              <a:spcAft>
                <a:spcPts val="0"/>
              </a:spcAft>
              <a:buClr>
                <a:schemeClr val="dk1"/>
              </a:buClr>
              <a:buSzPts val="1600"/>
              <a:buFont typeface="Arial"/>
              <a:buChar char="–"/>
              <a:defRPr sz="1600"/>
            </a:lvl2pPr>
            <a:lvl3pPr marL="1371600" lvl="2" indent="-314960" algn="l">
              <a:spcBef>
                <a:spcPts val="272"/>
              </a:spcBef>
              <a:spcAft>
                <a:spcPts val="0"/>
              </a:spcAft>
              <a:buClr>
                <a:schemeClr val="dk1"/>
              </a:buClr>
              <a:buSzPts val="1360"/>
              <a:buFont typeface="Arial"/>
              <a:buChar char="•"/>
              <a:defRPr sz="1360"/>
            </a:lvl3pPr>
            <a:lvl4pPr marL="1828800" lvl="3" indent="-304800" algn="l">
              <a:spcBef>
                <a:spcPts val="240"/>
              </a:spcBef>
              <a:spcAft>
                <a:spcPts val="0"/>
              </a:spcAft>
              <a:buClr>
                <a:schemeClr val="dk1"/>
              </a:buClr>
              <a:buSzPts val="1200"/>
              <a:buFont typeface="Arial"/>
              <a:buChar char="–"/>
              <a:defRPr sz="1200"/>
            </a:lvl4pPr>
            <a:lvl5pPr marL="2286000" lvl="4" indent="-304800" algn="l">
              <a:spcBef>
                <a:spcPts val="240"/>
              </a:spcBef>
              <a:spcAft>
                <a:spcPts val="0"/>
              </a:spcAft>
              <a:buClr>
                <a:schemeClr val="dk1"/>
              </a:buClr>
              <a:buSzPts val="1200"/>
              <a:buFont typeface="Arial"/>
              <a:buChar char="»"/>
              <a:defRPr sz="1200"/>
            </a:lvl5pPr>
            <a:lvl6pPr marL="2743200" lvl="5" indent="-304800" algn="l">
              <a:spcBef>
                <a:spcPts val="240"/>
              </a:spcBef>
              <a:spcAft>
                <a:spcPts val="0"/>
              </a:spcAft>
              <a:buClr>
                <a:schemeClr val="dk1"/>
              </a:buClr>
              <a:buSzPts val="1200"/>
              <a:buFont typeface="Arial"/>
              <a:buChar char="»"/>
              <a:defRPr sz="1200"/>
            </a:lvl6pPr>
            <a:lvl7pPr marL="3200400" lvl="6" indent="-304800" algn="l">
              <a:spcBef>
                <a:spcPts val="240"/>
              </a:spcBef>
              <a:spcAft>
                <a:spcPts val="0"/>
              </a:spcAft>
              <a:buClr>
                <a:schemeClr val="dk1"/>
              </a:buClr>
              <a:buSzPts val="1200"/>
              <a:buFont typeface="Arial"/>
              <a:buChar char="»"/>
              <a:defRPr sz="1200"/>
            </a:lvl7pPr>
            <a:lvl8pPr marL="3657600" lvl="7" indent="-304800" algn="l">
              <a:spcBef>
                <a:spcPts val="240"/>
              </a:spcBef>
              <a:spcAft>
                <a:spcPts val="0"/>
              </a:spcAft>
              <a:buClr>
                <a:schemeClr val="dk1"/>
              </a:buClr>
              <a:buSzPts val="1200"/>
              <a:buFont typeface="Arial"/>
              <a:buChar char="»"/>
              <a:defRPr sz="1200"/>
            </a:lvl8pPr>
            <a:lvl9pPr marL="4114800" lvl="8" indent="-304800" algn="l">
              <a:spcBef>
                <a:spcPts val="240"/>
              </a:spcBef>
              <a:spcAft>
                <a:spcPts val="0"/>
              </a:spcAft>
              <a:buClr>
                <a:schemeClr val="dk1"/>
              </a:buClr>
              <a:buSzPts val="1200"/>
              <a:buFont typeface="Arial"/>
              <a:buChar char="»"/>
              <a:defRPr sz="1200"/>
            </a:lvl9pPr>
          </a:lstStyle>
          <a:p>
            <a:endParaRPr/>
          </a:p>
        </p:txBody>
      </p:sp>
      <p:sp>
        <p:nvSpPr>
          <p:cNvPr id="122" name="Google Shape;122;p29"/>
          <p:cNvSpPr txBox="1">
            <a:spLocks noGrp="1"/>
          </p:cNvSpPr>
          <p:nvPr>
            <p:ph type="body" idx="2"/>
          </p:nvPr>
        </p:nvSpPr>
        <p:spPr>
          <a:xfrm>
            <a:off x="16398480" y="3759201"/>
            <a:ext cx="15765065" cy="17709093"/>
          </a:xfrm>
          <a:prstGeom prst="rect">
            <a:avLst/>
          </a:prstGeom>
          <a:noFill/>
          <a:ln>
            <a:noFill/>
          </a:ln>
        </p:spPr>
        <p:txBody>
          <a:bodyPr spcFirstLastPara="1" wrap="square" lIns="380325" tIns="380325" rIns="380325" bIns="380325" anchor="t" anchorCtr="0"/>
          <a:lstStyle>
            <a:lvl1pPr marL="457200" lvl="0" indent="-345440" algn="l">
              <a:spcBef>
                <a:spcPts val="368"/>
              </a:spcBef>
              <a:spcAft>
                <a:spcPts val="0"/>
              </a:spcAft>
              <a:buClr>
                <a:schemeClr val="dk1"/>
              </a:buClr>
              <a:buSzPts val="1840"/>
              <a:buFont typeface="Arial"/>
              <a:buChar char="•"/>
              <a:defRPr sz="1840"/>
            </a:lvl1pPr>
            <a:lvl2pPr marL="914400" lvl="1" indent="-330200" algn="l">
              <a:spcBef>
                <a:spcPts val="320"/>
              </a:spcBef>
              <a:spcAft>
                <a:spcPts val="0"/>
              </a:spcAft>
              <a:buClr>
                <a:schemeClr val="dk1"/>
              </a:buClr>
              <a:buSzPts val="1600"/>
              <a:buFont typeface="Arial"/>
              <a:buChar char="–"/>
              <a:defRPr sz="1600"/>
            </a:lvl2pPr>
            <a:lvl3pPr marL="1371600" lvl="2" indent="-314960" algn="l">
              <a:spcBef>
                <a:spcPts val="272"/>
              </a:spcBef>
              <a:spcAft>
                <a:spcPts val="0"/>
              </a:spcAft>
              <a:buClr>
                <a:schemeClr val="dk1"/>
              </a:buClr>
              <a:buSzPts val="1360"/>
              <a:buFont typeface="Arial"/>
              <a:buChar char="•"/>
              <a:defRPr sz="1360"/>
            </a:lvl3pPr>
            <a:lvl4pPr marL="1828800" lvl="3" indent="-304800" algn="l">
              <a:spcBef>
                <a:spcPts val="240"/>
              </a:spcBef>
              <a:spcAft>
                <a:spcPts val="0"/>
              </a:spcAft>
              <a:buClr>
                <a:schemeClr val="dk1"/>
              </a:buClr>
              <a:buSzPts val="1200"/>
              <a:buFont typeface="Arial"/>
              <a:buChar char="–"/>
              <a:defRPr sz="1200"/>
            </a:lvl4pPr>
            <a:lvl5pPr marL="2286000" lvl="4" indent="-304800" algn="l">
              <a:spcBef>
                <a:spcPts val="240"/>
              </a:spcBef>
              <a:spcAft>
                <a:spcPts val="0"/>
              </a:spcAft>
              <a:buClr>
                <a:schemeClr val="dk1"/>
              </a:buClr>
              <a:buSzPts val="1200"/>
              <a:buFont typeface="Arial"/>
              <a:buChar char="»"/>
              <a:defRPr sz="1200"/>
            </a:lvl5pPr>
            <a:lvl6pPr marL="2743200" lvl="5" indent="-304800" algn="l">
              <a:spcBef>
                <a:spcPts val="240"/>
              </a:spcBef>
              <a:spcAft>
                <a:spcPts val="0"/>
              </a:spcAft>
              <a:buClr>
                <a:schemeClr val="dk1"/>
              </a:buClr>
              <a:buSzPts val="1200"/>
              <a:buFont typeface="Arial"/>
              <a:buChar char="»"/>
              <a:defRPr sz="1200"/>
            </a:lvl6pPr>
            <a:lvl7pPr marL="3200400" lvl="6" indent="-304800" algn="l">
              <a:spcBef>
                <a:spcPts val="240"/>
              </a:spcBef>
              <a:spcAft>
                <a:spcPts val="0"/>
              </a:spcAft>
              <a:buClr>
                <a:schemeClr val="dk1"/>
              </a:buClr>
              <a:buSzPts val="1200"/>
              <a:buFont typeface="Arial"/>
              <a:buChar char="»"/>
              <a:defRPr sz="1200"/>
            </a:lvl7pPr>
            <a:lvl8pPr marL="3657600" lvl="7" indent="-304800" algn="l">
              <a:spcBef>
                <a:spcPts val="240"/>
              </a:spcBef>
              <a:spcAft>
                <a:spcPts val="0"/>
              </a:spcAft>
              <a:buClr>
                <a:schemeClr val="dk1"/>
              </a:buClr>
              <a:buSzPts val="1200"/>
              <a:buFont typeface="Arial"/>
              <a:buChar char="»"/>
              <a:defRPr sz="1200"/>
            </a:lvl8pPr>
            <a:lvl9pPr marL="4114800" lvl="8" indent="-304800" algn="l">
              <a:spcBef>
                <a:spcPts val="240"/>
              </a:spcBef>
              <a:spcAft>
                <a:spcPts val="0"/>
              </a:spcAft>
              <a:buClr>
                <a:schemeClr val="dk1"/>
              </a:buClr>
              <a:buSzPts val="1200"/>
              <a:buFont typeface="Arial"/>
              <a:buChar char="»"/>
              <a:defRPr sz="12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3"/>
        <p:cNvGrpSpPr/>
        <p:nvPr/>
      </p:nvGrpSpPr>
      <p:grpSpPr>
        <a:xfrm>
          <a:off x="0" y="0"/>
          <a:ext cx="0" cy="0"/>
          <a:chOff x="0" y="0"/>
          <a:chExt cx="0" cy="0"/>
        </a:xfrm>
      </p:grpSpPr>
      <p:sp>
        <p:nvSpPr>
          <p:cNvPr id="124" name="Google Shape;124;p30"/>
          <p:cNvSpPr txBox="1">
            <a:spLocks noGrp="1"/>
          </p:cNvSpPr>
          <p:nvPr>
            <p:ph type="title"/>
          </p:nvPr>
        </p:nvSpPr>
        <p:spPr>
          <a:xfrm>
            <a:off x="1645444" y="878417"/>
            <a:ext cx="29627512" cy="365760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25" name="Google Shape;125;p30"/>
          <p:cNvSpPr txBox="1">
            <a:spLocks noGrp="1"/>
          </p:cNvSpPr>
          <p:nvPr>
            <p:ph type="body" idx="1"/>
          </p:nvPr>
        </p:nvSpPr>
        <p:spPr>
          <a:xfrm>
            <a:off x="1645444" y="4912785"/>
            <a:ext cx="14544675" cy="2046817"/>
          </a:xfrm>
          <a:prstGeom prst="rect">
            <a:avLst/>
          </a:prstGeom>
          <a:noFill/>
          <a:ln>
            <a:noFill/>
          </a:ln>
        </p:spPr>
        <p:txBody>
          <a:bodyPr spcFirstLastPara="1" wrap="square" lIns="380325" tIns="380325" rIns="380325" bIns="380325" anchor="b" anchorCtr="0"/>
          <a:lstStyle>
            <a:lvl1pPr marL="457200" lvl="0" indent="-228600" algn="l">
              <a:spcBef>
                <a:spcPts val="320"/>
              </a:spcBef>
              <a:spcAft>
                <a:spcPts val="0"/>
              </a:spcAft>
              <a:buClr>
                <a:schemeClr val="dk1"/>
              </a:buClr>
              <a:buSzPts val="1600"/>
              <a:buFont typeface="Arial"/>
              <a:buNone/>
              <a:defRPr sz="1600" b="1"/>
            </a:lvl1pPr>
            <a:lvl2pPr marL="914400" lvl="1" indent="-228600" algn="l">
              <a:spcBef>
                <a:spcPts val="272"/>
              </a:spcBef>
              <a:spcAft>
                <a:spcPts val="0"/>
              </a:spcAft>
              <a:buClr>
                <a:schemeClr val="dk1"/>
              </a:buClr>
              <a:buSzPts val="1360"/>
              <a:buFont typeface="Arial"/>
              <a:buNone/>
              <a:defRPr sz="1360" b="1"/>
            </a:lvl2pPr>
            <a:lvl3pPr marL="1371600" lvl="2" indent="-228600" algn="l">
              <a:spcBef>
                <a:spcPts val="240"/>
              </a:spcBef>
              <a:spcAft>
                <a:spcPts val="0"/>
              </a:spcAft>
              <a:buClr>
                <a:schemeClr val="dk1"/>
              </a:buClr>
              <a:buSzPts val="1200"/>
              <a:buFont typeface="Arial"/>
              <a:buNone/>
              <a:defRPr sz="1200" b="1"/>
            </a:lvl3pPr>
            <a:lvl4pPr marL="1828800" lvl="3" indent="-228600" algn="l">
              <a:spcBef>
                <a:spcPts val="208"/>
              </a:spcBef>
              <a:spcAft>
                <a:spcPts val="0"/>
              </a:spcAft>
              <a:buClr>
                <a:schemeClr val="dk1"/>
              </a:buClr>
              <a:buSzPts val="1040"/>
              <a:buFont typeface="Arial"/>
              <a:buNone/>
              <a:defRPr sz="1040" b="1"/>
            </a:lvl4pPr>
            <a:lvl5pPr marL="2286000" lvl="4" indent="-228600" algn="l">
              <a:spcBef>
                <a:spcPts val="208"/>
              </a:spcBef>
              <a:spcAft>
                <a:spcPts val="0"/>
              </a:spcAft>
              <a:buClr>
                <a:schemeClr val="dk1"/>
              </a:buClr>
              <a:buSzPts val="1040"/>
              <a:buFont typeface="Arial"/>
              <a:buNone/>
              <a:defRPr sz="1040" b="1"/>
            </a:lvl5pPr>
            <a:lvl6pPr marL="2743200" lvl="5" indent="-228600" algn="l">
              <a:spcBef>
                <a:spcPts val="208"/>
              </a:spcBef>
              <a:spcAft>
                <a:spcPts val="0"/>
              </a:spcAft>
              <a:buClr>
                <a:schemeClr val="dk1"/>
              </a:buClr>
              <a:buSzPts val="1040"/>
              <a:buFont typeface="Arial"/>
              <a:buNone/>
              <a:defRPr sz="1040" b="1"/>
            </a:lvl6pPr>
            <a:lvl7pPr marL="3200400" lvl="6" indent="-228600" algn="l">
              <a:spcBef>
                <a:spcPts val="208"/>
              </a:spcBef>
              <a:spcAft>
                <a:spcPts val="0"/>
              </a:spcAft>
              <a:buClr>
                <a:schemeClr val="dk1"/>
              </a:buClr>
              <a:buSzPts val="1040"/>
              <a:buFont typeface="Arial"/>
              <a:buNone/>
              <a:defRPr sz="1040" b="1"/>
            </a:lvl7pPr>
            <a:lvl8pPr marL="3657600" lvl="7" indent="-228600" algn="l">
              <a:spcBef>
                <a:spcPts val="208"/>
              </a:spcBef>
              <a:spcAft>
                <a:spcPts val="0"/>
              </a:spcAft>
              <a:buClr>
                <a:schemeClr val="dk1"/>
              </a:buClr>
              <a:buSzPts val="1040"/>
              <a:buFont typeface="Arial"/>
              <a:buNone/>
              <a:defRPr sz="1040" b="1"/>
            </a:lvl8pPr>
            <a:lvl9pPr marL="4114800" lvl="8" indent="-228600" algn="l">
              <a:spcBef>
                <a:spcPts val="208"/>
              </a:spcBef>
              <a:spcAft>
                <a:spcPts val="0"/>
              </a:spcAft>
              <a:buClr>
                <a:schemeClr val="dk1"/>
              </a:buClr>
              <a:buSzPts val="1040"/>
              <a:buFont typeface="Arial"/>
              <a:buNone/>
              <a:defRPr sz="1040" b="1"/>
            </a:lvl9pPr>
          </a:lstStyle>
          <a:p>
            <a:endParaRPr/>
          </a:p>
        </p:txBody>
      </p:sp>
      <p:sp>
        <p:nvSpPr>
          <p:cNvPr id="126" name="Google Shape;126;p30"/>
          <p:cNvSpPr txBox="1">
            <a:spLocks noGrp="1"/>
          </p:cNvSpPr>
          <p:nvPr>
            <p:ph type="body" idx="2"/>
          </p:nvPr>
        </p:nvSpPr>
        <p:spPr>
          <a:xfrm>
            <a:off x="1645444" y="6959601"/>
            <a:ext cx="14544675" cy="12643909"/>
          </a:xfrm>
          <a:prstGeom prst="rect">
            <a:avLst/>
          </a:prstGeom>
          <a:noFill/>
          <a:ln>
            <a:noFill/>
          </a:ln>
        </p:spPr>
        <p:txBody>
          <a:bodyPr spcFirstLastPara="1" wrap="square" lIns="380325" tIns="380325" rIns="380325" bIns="380325" anchor="t" anchorCtr="0"/>
          <a:lstStyle>
            <a:lvl1pPr marL="457200" lvl="0" indent="-330200" algn="l">
              <a:spcBef>
                <a:spcPts val="320"/>
              </a:spcBef>
              <a:spcAft>
                <a:spcPts val="0"/>
              </a:spcAft>
              <a:buClr>
                <a:schemeClr val="dk1"/>
              </a:buClr>
              <a:buSzPts val="1600"/>
              <a:buFont typeface="Arial"/>
              <a:buChar char="•"/>
              <a:defRPr sz="1600"/>
            </a:lvl1pPr>
            <a:lvl2pPr marL="914400" lvl="1" indent="-314960" algn="l">
              <a:spcBef>
                <a:spcPts val="272"/>
              </a:spcBef>
              <a:spcAft>
                <a:spcPts val="0"/>
              </a:spcAft>
              <a:buClr>
                <a:schemeClr val="dk1"/>
              </a:buClr>
              <a:buSzPts val="1360"/>
              <a:buFont typeface="Arial"/>
              <a:buChar char="–"/>
              <a:defRPr sz="1360"/>
            </a:lvl2pPr>
            <a:lvl3pPr marL="1371600" lvl="2" indent="-304800" algn="l">
              <a:spcBef>
                <a:spcPts val="240"/>
              </a:spcBef>
              <a:spcAft>
                <a:spcPts val="0"/>
              </a:spcAft>
              <a:buClr>
                <a:schemeClr val="dk1"/>
              </a:buClr>
              <a:buSzPts val="1200"/>
              <a:buFont typeface="Arial"/>
              <a:buChar char="•"/>
              <a:defRPr sz="1200"/>
            </a:lvl3pPr>
            <a:lvl4pPr marL="1828800" lvl="3" indent="-294639" algn="l">
              <a:spcBef>
                <a:spcPts val="208"/>
              </a:spcBef>
              <a:spcAft>
                <a:spcPts val="0"/>
              </a:spcAft>
              <a:buClr>
                <a:schemeClr val="dk1"/>
              </a:buClr>
              <a:buSzPts val="1040"/>
              <a:buFont typeface="Arial"/>
              <a:buChar char="–"/>
              <a:defRPr sz="1040"/>
            </a:lvl4pPr>
            <a:lvl5pPr marL="2286000" lvl="4" indent="-294639" algn="l">
              <a:spcBef>
                <a:spcPts val="208"/>
              </a:spcBef>
              <a:spcAft>
                <a:spcPts val="0"/>
              </a:spcAft>
              <a:buClr>
                <a:schemeClr val="dk1"/>
              </a:buClr>
              <a:buSzPts val="1040"/>
              <a:buFont typeface="Arial"/>
              <a:buChar char="»"/>
              <a:defRPr sz="1040"/>
            </a:lvl5pPr>
            <a:lvl6pPr marL="2743200" lvl="5" indent="-294639" algn="l">
              <a:spcBef>
                <a:spcPts val="208"/>
              </a:spcBef>
              <a:spcAft>
                <a:spcPts val="0"/>
              </a:spcAft>
              <a:buClr>
                <a:schemeClr val="dk1"/>
              </a:buClr>
              <a:buSzPts val="1040"/>
              <a:buFont typeface="Arial"/>
              <a:buChar char="»"/>
              <a:defRPr sz="1040"/>
            </a:lvl6pPr>
            <a:lvl7pPr marL="3200400" lvl="6" indent="-294639" algn="l">
              <a:spcBef>
                <a:spcPts val="208"/>
              </a:spcBef>
              <a:spcAft>
                <a:spcPts val="0"/>
              </a:spcAft>
              <a:buClr>
                <a:schemeClr val="dk1"/>
              </a:buClr>
              <a:buSzPts val="1040"/>
              <a:buFont typeface="Arial"/>
              <a:buChar char="»"/>
              <a:defRPr sz="1040"/>
            </a:lvl7pPr>
            <a:lvl8pPr marL="3657600" lvl="7" indent="-294640" algn="l">
              <a:spcBef>
                <a:spcPts val="208"/>
              </a:spcBef>
              <a:spcAft>
                <a:spcPts val="0"/>
              </a:spcAft>
              <a:buClr>
                <a:schemeClr val="dk1"/>
              </a:buClr>
              <a:buSzPts val="1040"/>
              <a:buFont typeface="Arial"/>
              <a:buChar char="»"/>
              <a:defRPr sz="1040"/>
            </a:lvl8pPr>
            <a:lvl9pPr marL="4114800" lvl="8" indent="-294640" algn="l">
              <a:spcBef>
                <a:spcPts val="208"/>
              </a:spcBef>
              <a:spcAft>
                <a:spcPts val="0"/>
              </a:spcAft>
              <a:buClr>
                <a:schemeClr val="dk1"/>
              </a:buClr>
              <a:buSzPts val="1040"/>
              <a:buFont typeface="Arial"/>
              <a:buChar char="»"/>
              <a:defRPr sz="1040"/>
            </a:lvl9pPr>
          </a:lstStyle>
          <a:p>
            <a:endParaRPr/>
          </a:p>
        </p:txBody>
      </p:sp>
      <p:sp>
        <p:nvSpPr>
          <p:cNvPr id="127" name="Google Shape;127;p30"/>
          <p:cNvSpPr txBox="1">
            <a:spLocks noGrp="1"/>
          </p:cNvSpPr>
          <p:nvPr>
            <p:ph type="body" idx="3"/>
          </p:nvPr>
        </p:nvSpPr>
        <p:spPr>
          <a:xfrm>
            <a:off x="16722330" y="4912785"/>
            <a:ext cx="14550628" cy="2046817"/>
          </a:xfrm>
          <a:prstGeom prst="rect">
            <a:avLst/>
          </a:prstGeom>
          <a:noFill/>
          <a:ln>
            <a:noFill/>
          </a:ln>
        </p:spPr>
        <p:txBody>
          <a:bodyPr spcFirstLastPara="1" wrap="square" lIns="380325" tIns="380325" rIns="380325" bIns="380325" anchor="b" anchorCtr="0"/>
          <a:lstStyle>
            <a:lvl1pPr marL="457200" lvl="0" indent="-228600" algn="l">
              <a:spcBef>
                <a:spcPts val="320"/>
              </a:spcBef>
              <a:spcAft>
                <a:spcPts val="0"/>
              </a:spcAft>
              <a:buClr>
                <a:schemeClr val="dk1"/>
              </a:buClr>
              <a:buSzPts val="1600"/>
              <a:buFont typeface="Arial"/>
              <a:buNone/>
              <a:defRPr sz="1600" b="1"/>
            </a:lvl1pPr>
            <a:lvl2pPr marL="914400" lvl="1" indent="-228600" algn="l">
              <a:spcBef>
                <a:spcPts val="272"/>
              </a:spcBef>
              <a:spcAft>
                <a:spcPts val="0"/>
              </a:spcAft>
              <a:buClr>
                <a:schemeClr val="dk1"/>
              </a:buClr>
              <a:buSzPts val="1360"/>
              <a:buFont typeface="Arial"/>
              <a:buNone/>
              <a:defRPr sz="1360" b="1"/>
            </a:lvl2pPr>
            <a:lvl3pPr marL="1371600" lvl="2" indent="-228600" algn="l">
              <a:spcBef>
                <a:spcPts val="240"/>
              </a:spcBef>
              <a:spcAft>
                <a:spcPts val="0"/>
              </a:spcAft>
              <a:buClr>
                <a:schemeClr val="dk1"/>
              </a:buClr>
              <a:buSzPts val="1200"/>
              <a:buFont typeface="Arial"/>
              <a:buNone/>
              <a:defRPr sz="1200" b="1"/>
            </a:lvl3pPr>
            <a:lvl4pPr marL="1828800" lvl="3" indent="-228600" algn="l">
              <a:spcBef>
                <a:spcPts val="208"/>
              </a:spcBef>
              <a:spcAft>
                <a:spcPts val="0"/>
              </a:spcAft>
              <a:buClr>
                <a:schemeClr val="dk1"/>
              </a:buClr>
              <a:buSzPts val="1040"/>
              <a:buFont typeface="Arial"/>
              <a:buNone/>
              <a:defRPr sz="1040" b="1"/>
            </a:lvl4pPr>
            <a:lvl5pPr marL="2286000" lvl="4" indent="-228600" algn="l">
              <a:spcBef>
                <a:spcPts val="208"/>
              </a:spcBef>
              <a:spcAft>
                <a:spcPts val="0"/>
              </a:spcAft>
              <a:buClr>
                <a:schemeClr val="dk1"/>
              </a:buClr>
              <a:buSzPts val="1040"/>
              <a:buFont typeface="Arial"/>
              <a:buNone/>
              <a:defRPr sz="1040" b="1"/>
            </a:lvl5pPr>
            <a:lvl6pPr marL="2743200" lvl="5" indent="-228600" algn="l">
              <a:spcBef>
                <a:spcPts val="208"/>
              </a:spcBef>
              <a:spcAft>
                <a:spcPts val="0"/>
              </a:spcAft>
              <a:buClr>
                <a:schemeClr val="dk1"/>
              </a:buClr>
              <a:buSzPts val="1040"/>
              <a:buFont typeface="Arial"/>
              <a:buNone/>
              <a:defRPr sz="1040" b="1"/>
            </a:lvl6pPr>
            <a:lvl7pPr marL="3200400" lvl="6" indent="-228600" algn="l">
              <a:spcBef>
                <a:spcPts val="208"/>
              </a:spcBef>
              <a:spcAft>
                <a:spcPts val="0"/>
              </a:spcAft>
              <a:buClr>
                <a:schemeClr val="dk1"/>
              </a:buClr>
              <a:buSzPts val="1040"/>
              <a:buFont typeface="Arial"/>
              <a:buNone/>
              <a:defRPr sz="1040" b="1"/>
            </a:lvl7pPr>
            <a:lvl8pPr marL="3657600" lvl="7" indent="-228600" algn="l">
              <a:spcBef>
                <a:spcPts val="208"/>
              </a:spcBef>
              <a:spcAft>
                <a:spcPts val="0"/>
              </a:spcAft>
              <a:buClr>
                <a:schemeClr val="dk1"/>
              </a:buClr>
              <a:buSzPts val="1040"/>
              <a:buFont typeface="Arial"/>
              <a:buNone/>
              <a:defRPr sz="1040" b="1"/>
            </a:lvl8pPr>
            <a:lvl9pPr marL="4114800" lvl="8" indent="-228600" algn="l">
              <a:spcBef>
                <a:spcPts val="208"/>
              </a:spcBef>
              <a:spcAft>
                <a:spcPts val="0"/>
              </a:spcAft>
              <a:buClr>
                <a:schemeClr val="dk1"/>
              </a:buClr>
              <a:buSzPts val="1040"/>
              <a:buFont typeface="Arial"/>
              <a:buNone/>
              <a:defRPr sz="1040" b="1"/>
            </a:lvl9pPr>
          </a:lstStyle>
          <a:p>
            <a:endParaRPr/>
          </a:p>
        </p:txBody>
      </p:sp>
      <p:sp>
        <p:nvSpPr>
          <p:cNvPr id="128" name="Google Shape;128;p30"/>
          <p:cNvSpPr txBox="1">
            <a:spLocks noGrp="1"/>
          </p:cNvSpPr>
          <p:nvPr>
            <p:ph type="body" idx="4"/>
          </p:nvPr>
        </p:nvSpPr>
        <p:spPr>
          <a:xfrm>
            <a:off x="16722330" y="6959601"/>
            <a:ext cx="14550628" cy="12643909"/>
          </a:xfrm>
          <a:prstGeom prst="rect">
            <a:avLst/>
          </a:prstGeom>
          <a:noFill/>
          <a:ln>
            <a:noFill/>
          </a:ln>
        </p:spPr>
        <p:txBody>
          <a:bodyPr spcFirstLastPara="1" wrap="square" lIns="380325" tIns="380325" rIns="380325" bIns="380325" anchor="t" anchorCtr="0"/>
          <a:lstStyle>
            <a:lvl1pPr marL="457200" lvl="0" indent="-330200" algn="l">
              <a:spcBef>
                <a:spcPts val="320"/>
              </a:spcBef>
              <a:spcAft>
                <a:spcPts val="0"/>
              </a:spcAft>
              <a:buClr>
                <a:schemeClr val="dk1"/>
              </a:buClr>
              <a:buSzPts val="1600"/>
              <a:buFont typeface="Arial"/>
              <a:buChar char="•"/>
              <a:defRPr sz="1600"/>
            </a:lvl1pPr>
            <a:lvl2pPr marL="914400" lvl="1" indent="-314960" algn="l">
              <a:spcBef>
                <a:spcPts val="272"/>
              </a:spcBef>
              <a:spcAft>
                <a:spcPts val="0"/>
              </a:spcAft>
              <a:buClr>
                <a:schemeClr val="dk1"/>
              </a:buClr>
              <a:buSzPts val="1360"/>
              <a:buFont typeface="Arial"/>
              <a:buChar char="–"/>
              <a:defRPr sz="1360"/>
            </a:lvl2pPr>
            <a:lvl3pPr marL="1371600" lvl="2" indent="-304800" algn="l">
              <a:spcBef>
                <a:spcPts val="240"/>
              </a:spcBef>
              <a:spcAft>
                <a:spcPts val="0"/>
              </a:spcAft>
              <a:buClr>
                <a:schemeClr val="dk1"/>
              </a:buClr>
              <a:buSzPts val="1200"/>
              <a:buFont typeface="Arial"/>
              <a:buChar char="•"/>
              <a:defRPr sz="1200"/>
            </a:lvl3pPr>
            <a:lvl4pPr marL="1828800" lvl="3" indent="-294639" algn="l">
              <a:spcBef>
                <a:spcPts val="208"/>
              </a:spcBef>
              <a:spcAft>
                <a:spcPts val="0"/>
              </a:spcAft>
              <a:buClr>
                <a:schemeClr val="dk1"/>
              </a:buClr>
              <a:buSzPts val="1040"/>
              <a:buFont typeface="Arial"/>
              <a:buChar char="–"/>
              <a:defRPr sz="1040"/>
            </a:lvl4pPr>
            <a:lvl5pPr marL="2286000" lvl="4" indent="-294639" algn="l">
              <a:spcBef>
                <a:spcPts val="208"/>
              </a:spcBef>
              <a:spcAft>
                <a:spcPts val="0"/>
              </a:spcAft>
              <a:buClr>
                <a:schemeClr val="dk1"/>
              </a:buClr>
              <a:buSzPts val="1040"/>
              <a:buFont typeface="Arial"/>
              <a:buChar char="»"/>
              <a:defRPr sz="1040"/>
            </a:lvl5pPr>
            <a:lvl6pPr marL="2743200" lvl="5" indent="-294639" algn="l">
              <a:spcBef>
                <a:spcPts val="208"/>
              </a:spcBef>
              <a:spcAft>
                <a:spcPts val="0"/>
              </a:spcAft>
              <a:buClr>
                <a:schemeClr val="dk1"/>
              </a:buClr>
              <a:buSzPts val="1040"/>
              <a:buFont typeface="Arial"/>
              <a:buChar char="»"/>
              <a:defRPr sz="1040"/>
            </a:lvl6pPr>
            <a:lvl7pPr marL="3200400" lvl="6" indent="-294639" algn="l">
              <a:spcBef>
                <a:spcPts val="208"/>
              </a:spcBef>
              <a:spcAft>
                <a:spcPts val="0"/>
              </a:spcAft>
              <a:buClr>
                <a:schemeClr val="dk1"/>
              </a:buClr>
              <a:buSzPts val="1040"/>
              <a:buFont typeface="Arial"/>
              <a:buChar char="»"/>
              <a:defRPr sz="1040"/>
            </a:lvl7pPr>
            <a:lvl8pPr marL="3657600" lvl="7" indent="-294640" algn="l">
              <a:spcBef>
                <a:spcPts val="208"/>
              </a:spcBef>
              <a:spcAft>
                <a:spcPts val="0"/>
              </a:spcAft>
              <a:buClr>
                <a:schemeClr val="dk1"/>
              </a:buClr>
              <a:buSzPts val="1040"/>
              <a:buFont typeface="Arial"/>
              <a:buChar char="»"/>
              <a:defRPr sz="1040"/>
            </a:lvl8pPr>
            <a:lvl9pPr marL="4114800" lvl="8" indent="-294640" algn="l">
              <a:spcBef>
                <a:spcPts val="208"/>
              </a:spcBef>
              <a:spcAft>
                <a:spcPts val="0"/>
              </a:spcAft>
              <a:buClr>
                <a:schemeClr val="dk1"/>
              </a:buClr>
              <a:buSzPts val="1040"/>
              <a:buFont typeface="Arial"/>
              <a:buChar char="»"/>
              <a:defRPr sz="104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9"/>
        <p:cNvGrpSpPr/>
        <p:nvPr/>
      </p:nvGrpSpPr>
      <p:grpSpPr>
        <a:xfrm>
          <a:off x="0" y="0"/>
          <a:ext cx="0" cy="0"/>
          <a:chOff x="0" y="0"/>
          <a:chExt cx="0" cy="0"/>
        </a:xfrm>
      </p:grpSpPr>
      <p:sp>
        <p:nvSpPr>
          <p:cNvPr id="130" name="Google Shape;130;p31"/>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4"/>
          <p:cNvSpPr txBox="1">
            <a:spLocks noGrp="1"/>
          </p:cNvSpPr>
          <p:nvPr>
            <p:ph type="title"/>
          </p:nvPr>
        </p:nvSpPr>
        <p:spPr>
          <a:xfrm>
            <a:off x="2600327" y="14102294"/>
            <a:ext cx="27980879" cy="4358217"/>
          </a:xfrm>
          <a:prstGeom prst="rect">
            <a:avLst/>
          </a:prstGeom>
          <a:noFill/>
          <a:ln>
            <a:noFill/>
          </a:ln>
        </p:spPr>
        <p:txBody>
          <a:bodyPr spcFirstLastPara="1" wrap="square" lIns="76050" tIns="38000" rIns="76050" bIns="38000" anchor="t" anchorCtr="0"/>
          <a:lstStyle>
            <a:lvl1pPr lvl="0" algn="l">
              <a:spcBef>
                <a:spcPts val="0"/>
              </a:spcBef>
              <a:spcAft>
                <a:spcPts val="0"/>
              </a:spcAft>
              <a:buSzPts val="1400"/>
              <a:buNone/>
              <a:defRPr sz="264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8" name="Google Shape;28;p4"/>
          <p:cNvSpPr txBox="1">
            <a:spLocks noGrp="1"/>
          </p:cNvSpPr>
          <p:nvPr>
            <p:ph type="body" idx="1"/>
          </p:nvPr>
        </p:nvSpPr>
        <p:spPr>
          <a:xfrm>
            <a:off x="2600327" y="9301692"/>
            <a:ext cx="27980879" cy="4800600"/>
          </a:xfrm>
          <a:prstGeom prst="rect">
            <a:avLst/>
          </a:prstGeom>
          <a:noFill/>
          <a:ln>
            <a:noFill/>
          </a:ln>
        </p:spPr>
        <p:txBody>
          <a:bodyPr spcFirstLastPara="1" wrap="square" lIns="380325" tIns="380325" rIns="380325" bIns="380325" anchor="b" anchorCtr="0"/>
          <a:lstStyle>
            <a:lvl1pPr marL="457200" lvl="0" indent="-228600" algn="l">
              <a:spcBef>
                <a:spcPts val="272"/>
              </a:spcBef>
              <a:spcAft>
                <a:spcPts val="0"/>
              </a:spcAft>
              <a:buClr>
                <a:schemeClr val="dk1"/>
              </a:buClr>
              <a:buSzPts val="1360"/>
              <a:buFont typeface="Arial"/>
              <a:buNone/>
              <a:defRPr sz="1360"/>
            </a:lvl1pPr>
            <a:lvl2pPr marL="914400" lvl="1" indent="-228600" algn="l">
              <a:spcBef>
                <a:spcPts val="240"/>
              </a:spcBef>
              <a:spcAft>
                <a:spcPts val="0"/>
              </a:spcAft>
              <a:buClr>
                <a:schemeClr val="dk1"/>
              </a:buClr>
              <a:buSzPts val="1200"/>
              <a:buFont typeface="Arial"/>
              <a:buNone/>
              <a:defRPr sz="1200"/>
            </a:lvl2pPr>
            <a:lvl3pPr marL="1371600" lvl="2" indent="-228600" algn="l">
              <a:spcBef>
                <a:spcPts val="208"/>
              </a:spcBef>
              <a:spcAft>
                <a:spcPts val="0"/>
              </a:spcAft>
              <a:buClr>
                <a:schemeClr val="dk1"/>
              </a:buClr>
              <a:buSzPts val="1040"/>
              <a:buFont typeface="Arial"/>
              <a:buNone/>
              <a:defRPr sz="1040"/>
            </a:lvl3pPr>
            <a:lvl4pPr marL="1828800" lvl="3" indent="-228600" algn="l">
              <a:spcBef>
                <a:spcPts val="192"/>
              </a:spcBef>
              <a:spcAft>
                <a:spcPts val="0"/>
              </a:spcAft>
              <a:buClr>
                <a:schemeClr val="dk1"/>
              </a:buClr>
              <a:buSzPts val="960"/>
              <a:buFont typeface="Arial"/>
              <a:buNone/>
              <a:defRPr sz="960"/>
            </a:lvl4pPr>
            <a:lvl5pPr marL="2286000" lvl="4" indent="-228600" algn="l">
              <a:spcBef>
                <a:spcPts val="192"/>
              </a:spcBef>
              <a:spcAft>
                <a:spcPts val="0"/>
              </a:spcAft>
              <a:buClr>
                <a:schemeClr val="dk1"/>
              </a:buClr>
              <a:buSzPts val="960"/>
              <a:buFont typeface="Arial"/>
              <a:buNone/>
              <a:defRPr sz="960"/>
            </a:lvl5pPr>
            <a:lvl6pPr marL="2743200" lvl="5" indent="-228600" algn="l">
              <a:spcBef>
                <a:spcPts val="192"/>
              </a:spcBef>
              <a:spcAft>
                <a:spcPts val="0"/>
              </a:spcAft>
              <a:buClr>
                <a:schemeClr val="dk1"/>
              </a:buClr>
              <a:buSzPts val="960"/>
              <a:buFont typeface="Arial"/>
              <a:buNone/>
              <a:defRPr sz="960"/>
            </a:lvl6pPr>
            <a:lvl7pPr marL="3200400" lvl="6" indent="-228600" algn="l">
              <a:spcBef>
                <a:spcPts val="192"/>
              </a:spcBef>
              <a:spcAft>
                <a:spcPts val="0"/>
              </a:spcAft>
              <a:buClr>
                <a:schemeClr val="dk1"/>
              </a:buClr>
              <a:buSzPts val="960"/>
              <a:buFont typeface="Arial"/>
              <a:buNone/>
              <a:defRPr sz="960"/>
            </a:lvl7pPr>
            <a:lvl8pPr marL="3657600" lvl="7" indent="-228600" algn="l">
              <a:spcBef>
                <a:spcPts val="192"/>
              </a:spcBef>
              <a:spcAft>
                <a:spcPts val="0"/>
              </a:spcAft>
              <a:buClr>
                <a:schemeClr val="dk1"/>
              </a:buClr>
              <a:buSzPts val="960"/>
              <a:buFont typeface="Arial"/>
              <a:buNone/>
              <a:defRPr sz="960"/>
            </a:lvl8pPr>
            <a:lvl9pPr marL="4114800" lvl="8" indent="-228600" algn="l">
              <a:spcBef>
                <a:spcPts val="192"/>
              </a:spcBef>
              <a:spcAft>
                <a:spcPts val="0"/>
              </a:spcAft>
              <a:buClr>
                <a:schemeClr val="dk1"/>
              </a:buClr>
              <a:buSzPts val="960"/>
              <a:buFont typeface="Arial"/>
              <a:buNone/>
              <a:defRPr sz="96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2"/>
        <p:cNvGrpSpPr/>
        <p:nvPr/>
      </p:nvGrpSpPr>
      <p:grpSpPr>
        <a:xfrm>
          <a:off x="0" y="0"/>
          <a:ext cx="0" cy="0"/>
          <a:chOff x="0" y="0"/>
          <a:chExt cx="0" cy="0"/>
        </a:xfrm>
      </p:grpSpPr>
      <p:sp>
        <p:nvSpPr>
          <p:cNvPr id="133" name="Google Shape;133;p33"/>
          <p:cNvSpPr txBox="1">
            <a:spLocks noGrp="1"/>
          </p:cNvSpPr>
          <p:nvPr>
            <p:ph type="title"/>
          </p:nvPr>
        </p:nvSpPr>
        <p:spPr>
          <a:xfrm>
            <a:off x="1645444" y="874184"/>
            <a:ext cx="10829926" cy="3717926"/>
          </a:xfrm>
          <a:prstGeom prst="rect">
            <a:avLst/>
          </a:prstGeom>
          <a:noFill/>
          <a:ln>
            <a:noFill/>
          </a:ln>
        </p:spPr>
        <p:txBody>
          <a:bodyPr spcFirstLastPara="1" wrap="square" lIns="76050" tIns="38000" rIns="76050" bIns="38000" anchor="b" anchorCtr="0"/>
          <a:lstStyle>
            <a:lvl1pPr lvl="0" algn="l">
              <a:spcBef>
                <a:spcPts val="0"/>
              </a:spcBef>
              <a:spcAft>
                <a:spcPts val="0"/>
              </a:spcAft>
              <a:buSzPts val="1400"/>
              <a:buNone/>
              <a:defRPr sz="136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34" name="Google Shape;134;p33"/>
          <p:cNvSpPr txBox="1">
            <a:spLocks noGrp="1"/>
          </p:cNvSpPr>
          <p:nvPr>
            <p:ph type="body" idx="1"/>
          </p:nvPr>
        </p:nvSpPr>
        <p:spPr>
          <a:xfrm>
            <a:off x="12870656" y="874184"/>
            <a:ext cx="18402300" cy="18729326"/>
          </a:xfrm>
          <a:prstGeom prst="rect">
            <a:avLst/>
          </a:prstGeom>
          <a:noFill/>
          <a:ln>
            <a:noFill/>
          </a:ln>
        </p:spPr>
        <p:txBody>
          <a:bodyPr spcFirstLastPara="1" wrap="square" lIns="380325" tIns="380325" rIns="380325" bIns="380325" anchor="t" anchorCtr="0"/>
          <a:lstStyle>
            <a:lvl1pPr marL="457200" lvl="0" indent="-365760" algn="l">
              <a:spcBef>
                <a:spcPts val="432"/>
              </a:spcBef>
              <a:spcAft>
                <a:spcPts val="0"/>
              </a:spcAft>
              <a:buClr>
                <a:schemeClr val="dk1"/>
              </a:buClr>
              <a:buSzPts val="2160"/>
              <a:buFont typeface="Arial"/>
              <a:buChar char="•"/>
              <a:defRPr sz="2160"/>
            </a:lvl1pPr>
            <a:lvl2pPr marL="914400" lvl="1" indent="-345440" algn="l">
              <a:spcBef>
                <a:spcPts val="368"/>
              </a:spcBef>
              <a:spcAft>
                <a:spcPts val="0"/>
              </a:spcAft>
              <a:buClr>
                <a:schemeClr val="dk1"/>
              </a:buClr>
              <a:buSzPts val="1840"/>
              <a:buFont typeface="Arial"/>
              <a:buChar char="–"/>
              <a:defRPr sz="1840"/>
            </a:lvl2pPr>
            <a:lvl3pPr marL="1371600" lvl="2" indent="-330200" algn="l">
              <a:spcBef>
                <a:spcPts val="320"/>
              </a:spcBef>
              <a:spcAft>
                <a:spcPts val="0"/>
              </a:spcAft>
              <a:buClr>
                <a:schemeClr val="dk1"/>
              </a:buClr>
              <a:buSzPts val="1600"/>
              <a:buFont typeface="Arial"/>
              <a:buChar char="•"/>
              <a:defRPr sz="1600"/>
            </a:lvl3pPr>
            <a:lvl4pPr marL="1828800" lvl="3" indent="-314960" algn="l">
              <a:spcBef>
                <a:spcPts val="272"/>
              </a:spcBef>
              <a:spcAft>
                <a:spcPts val="0"/>
              </a:spcAft>
              <a:buClr>
                <a:schemeClr val="dk1"/>
              </a:buClr>
              <a:buSzPts val="1360"/>
              <a:buFont typeface="Arial"/>
              <a:buChar char="–"/>
              <a:defRPr sz="1360"/>
            </a:lvl4pPr>
            <a:lvl5pPr marL="2286000" lvl="4" indent="-314960" algn="l">
              <a:spcBef>
                <a:spcPts val="272"/>
              </a:spcBef>
              <a:spcAft>
                <a:spcPts val="0"/>
              </a:spcAft>
              <a:buClr>
                <a:schemeClr val="dk1"/>
              </a:buClr>
              <a:buSzPts val="1360"/>
              <a:buFont typeface="Arial"/>
              <a:buChar char="»"/>
              <a:defRPr sz="1360"/>
            </a:lvl5pPr>
            <a:lvl6pPr marL="2743200" lvl="5" indent="-314960" algn="l">
              <a:spcBef>
                <a:spcPts val="272"/>
              </a:spcBef>
              <a:spcAft>
                <a:spcPts val="0"/>
              </a:spcAft>
              <a:buClr>
                <a:schemeClr val="dk1"/>
              </a:buClr>
              <a:buSzPts val="1360"/>
              <a:buFont typeface="Arial"/>
              <a:buChar char="»"/>
              <a:defRPr sz="1360"/>
            </a:lvl6pPr>
            <a:lvl7pPr marL="3200400" lvl="6" indent="-314960" algn="l">
              <a:spcBef>
                <a:spcPts val="272"/>
              </a:spcBef>
              <a:spcAft>
                <a:spcPts val="0"/>
              </a:spcAft>
              <a:buClr>
                <a:schemeClr val="dk1"/>
              </a:buClr>
              <a:buSzPts val="1360"/>
              <a:buFont typeface="Arial"/>
              <a:buChar char="»"/>
              <a:defRPr sz="1360"/>
            </a:lvl7pPr>
            <a:lvl8pPr marL="3657600" lvl="7" indent="-314959" algn="l">
              <a:spcBef>
                <a:spcPts val="272"/>
              </a:spcBef>
              <a:spcAft>
                <a:spcPts val="0"/>
              </a:spcAft>
              <a:buClr>
                <a:schemeClr val="dk1"/>
              </a:buClr>
              <a:buSzPts val="1360"/>
              <a:buFont typeface="Arial"/>
              <a:buChar char="»"/>
              <a:defRPr sz="1360"/>
            </a:lvl8pPr>
            <a:lvl9pPr marL="4114800" lvl="8" indent="-314959" algn="l">
              <a:spcBef>
                <a:spcPts val="272"/>
              </a:spcBef>
              <a:spcAft>
                <a:spcPts val="0"/>
              </a:spcAft>
              <a:buClr>
                <a:schemeClr val="dk1"/>
              </a:buClr>
              <a:buSzPts val="1360"/>
              <a:buFont typeface="Arial"/>
              <a:buChar char="»"/>
              <a:defRPr sz="1360"/>
            </a:lvl9pPr>
          </a:lstStyle>
          <a:p>
            <a:endParaRPr/>
          </a:p>
        </p:txBody>
      </p:sp>
      <p:sp>
        <p:nvSpPr>
          <p:cNvPr id="135" name="Google Shape;135;p33"/>
          <p:cNvSpPr txBox="1">
            <a:spLocks noGrp="1"/>
          </p:cNvSpPr>
          <p:nvPr>
            <p:ph type="body" idx="2"/>
          </p:nvPr>
        </p:nvSpPr>
        <p:spPr>
          <a:xfrm>
            <a:off x="1645444" y="4592109"/>
            <a:ext cx="10829926" cy="15011400"/>
          </a:xfrm>
          <a:prstGeom prst="rect">
            <a:avLst/>
          </a:prstGeom>
          <a:noFill/>
          <a:ln>
            <a:noFill/>
          </a:ln>
        </p:spPr>
        <p:txBody>
          <a:bodyPr spcFirstLastPara="1" wrap="square" lIns="380325" tIns="380325" rIns="380325" bIns="380325" anchor="t" anchorCtr="0"/>
          <a:lstStyle>
            <a:lvl1pPr marL="457200" lvl="0" indent="-228600" algn="l">
              <a:spcBef>
                <a:spcPts val="192"/>
              </a:spcBef>
              <a:spcAft>
                <a:spcPts val="0"/>
              </a:spcAft>
              <a:buClr>
                <a:schemeClr val="dk1"/>
              </a:buClr>
              <a:buSzPts val="960"/>
              <a:buFont typeface="Arial"/>
              <a:buNone/>
              <a:defRPr sz="960"/>
            </a:lvl1pPr>
            <a:lvl2pPr marL="914400" lvl="1" indent="-228600" algn="l">
              <a:spcBef>
                <a:spcPts val="160"/>
              </a:spcBef>
              <a:spcAft>
                <a:spcPts val="0"/>
              </a:spcAft>
              <a:buClr>
                <a:schemeClr val="dk1"/>
              </a:buClr>
              <a:buSzPts val="800"/>
              <a:buFont typeface="Arial"/>
              <a:buNone/>
              <a:defRPr sz="800"/>
            </a:lvl2pPr>
            <a:lvl3pPr marL="1371600" lvl="2" indent="-228600" algn="l">
              <a:spcBef>
                <a:spcPts val="128"/>
              </a:spcBef>
              <a:spcAft>
                <a:spcPts val="0"/>
              </a:spcAft>
              <a:buClr>
                <a:schemeClr val="dk1"/>
              </a:buClr>
              <a:buSzPts val="640"/>
              <a:buFont typeface="Arial"/>
              <a:buNone/>
              <a:defRPr sz="640"/>
            </a:lvl3pPr>
            <a:lvl4pPr marL="1828800" lvl="3" indent="-228600" algn="l">
              <a:spcBef>
                <a:spcPts val="112"/>
              </a:spcBef>
              <a:spcAft>
                <a:spcPts val="0"/>
              </a:spcAft>
              <a:buClr>
                <a:schemeClr val="dk1"/>
              </a:buClr>
              <a:buSzPts val="560"/>
              <a:buFont typeface="Arial"/>
              <a:buNone/>
              <a:defRPr sz="560"/>
            </a:lvl4pPr>
            <a:lvl5pPr marL="2286000" lvl="4" indent="-228600" algn="l">
              <a:spcBef>
                <a:spcPts val="112"/>
              </a:spcBef>
              <a:spcAft>
                <a:spcPts val="0"/>
              </a:spcAft>
              <a:buClr>
                <a:schemeClr val="dk1"/>
              </a:buClr>
              <a:buSzPts val="560"/>
              <a:buFont typeface="Arial"/>
              <a:buNone/>
              <a:defRPr sz="560"/>
            </a:lvl5pPr>
            <a:lvl6pPr marL="2743200" lvl="5" indent="-228600" algn="l">
              <a:spcBef>
                <a:spcPts val="112"/>
              </a:spcBef>
              <a:spcAft>
                <a:spcPts val="0"/>
              </a:spcAft>
              <a:buClr>
                <a:schemeClr val="dk1"/>
              </a:buClr>
              <a:buSzPts val="560"/>
              <a:buFont typeface="Arial"/>
              <a:buNone/>
              <a:defRPr sz="560"/>
            </a:lvl6pPr>
            <a:lvl7pPr marL="3200400" lvl="6" indent="-228600" algn="l">
              <a:spcBef>
                <a:spcPts val="112"/>
              </a:spcBef>
              <a:spcAft>
                <a:spcPts val="0"/>
              </a:spcAft>
              <a:buClr>
                <a:schemeClr val="dk1"/>
              </a:buClr>
              <a:buSzPts val="560"/>
              <a:buFont typeface="Arial"/>
              <a:buNone/>
              <a:defRPr sz="560"/>
            </a:lvl7pPr>
            <a:lvl8pPr marL="3657600" lvl="7" indent="-228600" algn="l">
              <a:spcBef>
                <a:spcPts val="112"/>
              </a:spcBef>
              <a:spcAft>
                <a:spcPts val="0"/>
              </a:spcAft>
              <a:buClr>
                <a:schemeClr val="dk1"/>
              </a:buClr>
              <a:buSzPts val="560"/>
              <a:buFont typeface="Arial"/>
              <a:buNone/>
              <a:defRPr sz="560"/>
            </a:lvl8pPr>
            <a:lvl9pPr marL="4114800" lvl="8" indent="-228600" algn="l">
              <a:spcBef>
                <a:spcPts val="112"/>
              </a:spcBef>
              <a:spcAft>
                <a:spcPts val="0"/>
              </a:spcAft>
              <a:buClr>
                <a:schemeClr val="dk1"/>
              </a:buClr>
              <a:buSzPts val="560"/>
              <a:buFont typeface="Arial"/>
              <a:buNone/>
              <a:defRPr sz="56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6"/>
        <p:cNvGrpSpPr/>
        <p:nvPr/>
      </p:nvGrpSpPr>
      <p:grpSpPr>
        <a:xfrm>
          <a:off x="0" y="0"/>
          <a:ext cx="0" cy="0"/>
          <a:chOff x="0" y="0"/>
          <a:chExt cx="0" cy="0"/>
        </a:xfrm>
      </p:grpSpPr>
      <p:sp>
        <p:nvSpPr>
          <p:cNvPr id="137" name="Google Shape;137;p34"/>
          <p:cNvSpPr txBox="1">
            <a:spLocks noGrp="1"/>
          </p:cNvSpPr>
          <p:nvPr>
            <p:ph type="title"/>
          </p:nvPr>
        </p:nvSpPr>
        <p:spPr>
          <a:xfrm>
            <a:off x="6451998" y="15361709"/>
            <a:ext cx="19751278" cy="1813983"/>
          </a:xfrm>
          <a:prstGeom prst="rect">
            <a:avLst/>
          </a:prstGeom>
          <a:noFill/>
          <a:ln>
            <a:noFill/>
          </a:ln>
        </p:spPr>
        <p:txBody>
          <a:bodyPr spcFirstLastPara="1" wrap="square" lIns="76050" tIns="38000" rIns="76050" bIns="38000" anchor="b" anchorCtr="0"/>
          <a:lstStyle>
            <a:lvl1pPr lvl="0" algn="l">
              <a:spcBef>
                <a:spcPts val="0"/>
              </a:spcBef>
              <a:spcAft>
                <a:spcPts val="0"/>
              </a:spcAft>
              <a:buSzPts val="1400"/>
              <a:buNone/>
              <a:defRPr sz="136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38" name="Google Shape;138;p34"/>
          <p:cNvSpPr>
            <a:spLocks noGrp="1"/>
          </p:cNvSpPr>
          <p:nvPr>
            <p:ph type="pic" idx="2"/>
          </p:nvPr>
        </p:nvSpPr>
        <p:spPr>
          <a:xfrm>
            <a:off x="6451998" y="1961093"/>
            <a:ext cx="19751278" cy="13166725"/>
          </a:xfrm>
          <a:prstGeom prst="rect">
            <a:avLst/>
          </a:prstGeom>
          <a:noFill/>
          <a:ln>
            <a:noFill/>
          </a:ln>
        </p:spPr>
        <p:txBody>
          <a:bodyPr spcFirstLastPara="1" wrap="square" lIns="380325" tIns="380325" rIns="380325" bIns="380325" anchor="t" anchorCtr="0"/>
          <a:lstStyle>
            <a:lvl1pPr marR="0" lvl="0" algn="l" rtl="0">
              <a:spcBef>
                <a:spcPts val="432"/>
              </a:spcBef>
              <a:spcAft>
                <a:spcPts val="0"/>
              </a:spcAft>
              <a:buClr>
                <a:schemeClr val="dk1"/>
              </a:buClr>
              <a:buSzPts val="2160"/>
              <a:buFont typeface="Arial"/>
              <a:buNone/>
              <a:defRPr sz="2160" b="0" i="0" u="none" strike="noStrike" cap="none">
                <a:solidFill>
                  <a:schemeClr val="dk1"/>
                </a:solidFill>
                <a:latin typeface="Arial"/>
                <a:ea typeface="Arial"/>
                <a:cs typeface="Arial"/>
                <a:sym typeface="Arial"/>
              </a:defRPr>
            </a:lvl1pPr>
            <a:lvl2pPr marR="0" lvl="1" algn="l" rtl="0">
              <a:spcBef>
                <a:spcPts val="368"/>
              </a:spcBef>
              <a:spcAft>
                <a:spcPts val="0"/>
              </a:spcAft>
              <a:buClr>
                <a:schemeClr val="dk1"/>
              </a:buClr>
              <a:buSzPts val="1840"/>
              <a:buFont typeface="Arial"/>
              <a:buNone/>
              <a:defRPr sz="184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R="0" lvl="3"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4pPr>
            <a:lvl5pPr marR="0" lvl="4"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5pPr>
            <a:lvl6pPr marR="0" lvl="5"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6pPr>
            <a:lvl7pPr marR="0" lvl="6"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7pPr>
            <a:lvl8pPr marR="0" lvl="7"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8pPr>
            <a:lvl9pPr marR="0" lvl="8"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9pPr>
          </a:lstStyle>
          <a:p>
            <a:endParaRPr/>
          </a:p>
        </p:txBody>
      </p:sp>
      <p:sp>
        <p:nvSpPr>
          <p:cNvPr id="139" name="Google Shape;139;p34"/>
          <p:cNvSpPr txBox="1">
            <a:spLocks noGrp="1"/>
          </p:cNvSpPr>
          <p:nvPr>
            <p:ph type="body" idx="1"/>
          </p:nvPr>
        </p:nvSpPr>
        <p:spPr>
          <a:xfrm>
            <a:off x="6451998" y="17175694"/>
            <a:ext cx="19751278" cy="2574925"/>
          </a:xfrm>
          <a:prstGeom prst="rect">
            <a:avLst/>
          </a:prstGeom>
          <a:noFill/>
          <a:ln>
            <a:noFill/>
          </a:ln>
        </p:spPr>
        <p:txBody>
          <a:bodyPr spcFirstLastPara="1" wrap="square" lIns="380325" tIns="380325" rIns="380325" bIns="380325" anchor="t" anchorCtr="0"/>
          <a:lstStyle>
            <a:lvl1pPr marL="457200" lvl="0" indent="-228600" algn="l">
              <a:spcBef>
                <a:spcPts val="192"/>
              </a:spcBef>
              <a:spcAft>
                <a:spcPts val="0"/>
              </a:spcAft>
              <a:buClr>
                <a:schemeClr val="dk1"/>
              </a:buClr>
              <a:buSzPts val="960"/>
              <a:buFont typeface="Arial"/>
              <a:buNone/>
              <a:defRPr sz="960"/>
            </a:lvl1pPr>
            <a:lvl2pPr marL="914400" lvl="1" indent="-228600" algn="l">
              <a:spcBef>
                <a:spcPts val="160"/>
              </a:spcBef>
              <a:spcAft>
                <a:spcPts val="0"/>
              </a:spcAft>
              <a:buClr>
                <a:schemeClr val="dk1"/>
              </a:buClr>
              <a:buSzPts val="800"/>
              <a:buFont typeface="Arial"/>
              <a:buNone/>
              <a:defRPr sz="800"/>
            </a:lvl2pPr>
            <a:lvl3pPr marL="1371600" lvl="2" indent="-228600" algn="l">
              <a:spcBef>
                <a:spcPts val="128"/>
              </a:spcBef>
              <a:spcAft>
                <a:spcPts val="0"/>
              </a:spcAft>
              <a:buClr>
                <a:schemeClr val="dk1"/>
              </a:buClr>
              <a:buSzPts val="640"/>
              <a:buFont typeface="Arial"/>
              <a:buNone/>
              <a:defRPr sz="640"/>
            </a:lvl3pPr>
            <a:lvl4pPr marL="1828800" lvl="3" indent="-228600" algn="l">
              <a:spcBef>
                <a:spcPts val="112"/>
              </a:spcBef>
              <a:spcAft>
                <a:spcPts val="0"/>
              </a:spcAft>
              <a:buClr>
                <a:schemeClr val="dk1"/>
              </a:buClr>
              <a:buSzPts val="560"/>
              <a:buFont typeface="Arial"/>
              <a:buNone/>
              <a:defRPr sz="560"/>
            </a:lvl4pPr>
            <a:lvl5pPr marL="2286000" lvl="4" indent="-228600" algn="l">
              <a:spcBef>
                <a:spcPts val="112"/>
              </a:spcBef>
              <a:spcAft>
                <a:spcPts val="0"/>
              </a:spcAft>
              <a:buClr>
                <a:schemeClr val="dk1"/>
              </a:buClr>
              <a:buSzPts val="560"/>
              <a:buFont typeface="Arial"/>
              <a:buNone/>
              <a:defRPr sz="560"/>
            </a:lvl5pPr>
            <a:lvl6pPr marL="2743200" lvl="5" indent="-228600" algn="l">
              <a:spcBef>
                <a:spcPts val="112"/>
              </a:spcBef>
              <a:spcAft>
                <a:spcPts val="0"/>
              </a:spcAft>
              <a:buClr>
                <a:schemeClr val="dk1"/>
              </a:buClr>
              <a:buSzPts val="560"/>
              <a:buFont typeface="Arial"/>
              <a:buNone/>
              <a:defRPr sz="560"/>
            </a:lvl6pPr>
            <a:lvl7pPr marL="3200400" lvl="6" indent="-228600" algn="l">
              <a:spcBef>
                <a:spcPts val="112"/>
              </a:spcBef>
              <a:spcAft>
                <a:spcPts val="0"/>
              </a:spcAft>
              <a:buClr>
                <a:schemeClr val="dk1"/>
              </a:buClr>
              <a:buSzPts val="560"/>
              <a:buFont typeface="Arial"/>
              <a:buNone/>
              <a:defRPr sz="560"/>
            </a:lvl7pPr>
            <a:lvl8pPr marL="3657600" lvl="7" indent="-228600" algn="l">
              <a:spcBef>
                <a:spcPts val="112"/>
              </a:spcBef>
              <a:spcAft>
                <a:spcPts val="0"/>
              </a:spcAft>
              <a:buClr>
                <a:schemeClr val="dk1"/>
              </a:buClr>
              <a:buSzPts val="560"/>
              <a:buFont typeface="Arial"/>
              <a:buNone/>
              <a:defRPr sz="560"/>
            </a:lvl8pPr>
            <a:lvl9pPr marL="4114800" lvl="8" indent="-228600" algn="l">
              <a:spcBef>
                <a:spcPts val="112"/>
              </a:spcBef>
              <a:spcAft>
                <a:spcPts val="0"/>
              </a:spcAft>
              <a:buClr>
                <a:schemeClr val="dk1"/>
              </a:buClr>
              <a:buSzPts val="560"/>
              <a:buFont typeface="Arial"/>
              <a:buNone/>
              <a:defRPr sz="56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0"/>
        <p:cNvGrpSpPr/>
        <p:nvPr/>
      </p:nvGrpSpPr>
      <p:grpSpPr>
        <a:xfrm>
          <a:off x="0" y="0"/>
          <a:ext cx="0" cy="0"/>
          <a:chOff x="0" y="0"/>
          <a:chExt cx="0" cy="0"/>
        </a:xfrm>
      </p:grpSpPr>
      <p:sp>
        <p:nvSpPr>
          <p:cNvPr id="141" name="Google Shape;141;p35"/>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42" name="Google Shape;142;p35"/>
          <p:cNvSpPr txBox="1">
            <a:spLocks noGrp="1"/>
          </p:cNvSpPr>
          <p:nvPr>
            <p:ph type="body" idx="1"/>
          </p:nvPr>
        </p:nvSpPr>
        <p:spPr>
          <a:xfrm rot="5400000">
            <a:off x="7487601" y="-3208338"/>
            <a:ext cx="17708879" cy="31643955"/>
          </a:xfrm>
          <a:prstGeom prst="rect">
            <a:avLst/>
          </a:prstGeom>
          <a:noFill/>
          <a:ln>
            <a:noFill/>
          </a:ln>
        </p:spPr>
        <p:txBody>
          <a:bodyPr spcFirstLastPara="1" wrap="square" lIns="380325" tIns="380325" rIns="380325" bIns="380325"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3"/>
        <p:cNvGrpSpPr/>
        <p:nvPr/>
      </p:nvGrpSpPr>
      <p:grpSpPr>
        <a:xfrm>
          <a:off x="0" y="0"/>
          <a:ext cx="0" cy="0"/>
          <a:chOff x="0" y="0"/>
          <a:chExt cx="0" cy="0"/>
        </a:xfrm>
      </p:grpSpPr>
      <p:sp>
        <p:nvSpPr>
          <p:cNvPr id="144" name="Google Shape;144;p36"/>
          <p:cNvSpPr txBox="1">
            <a:spLocks noGrp="1"/>
          </p:cNvSpPr>
          <p:nvPr>
            <p:ph type="title"/>
          </p:nvPr>
        </p:nvSpPr>
        <p:spPr>
          <a:xfrm rot="5400000">
            <a:off x="17898532" y="7203282"/>
            <a:ext cx="20619510" cy="7910513"/>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45" name="Google Shape;145;p36"/>
          <p:cNvSpPr txBox="1">
            <a:spLocks noGrp="1"/>
          </p:cNvSpPr>
          <p:nvPr>
            <p:ph type="body" idx="1"/>
          </p:nvPr>
        </p:nvSpPr>
        <p:spPr>
          <a:xfrm rot="5400000">
            <a:off x="2019763" y="-650676"/>
            <a:ext cx="20619510" cy="23618430"/>
          </a:xfrm>
          <a:prstGeom prst="rect">
            <a:avLst/>
          </a:prstGeom>
          <a:noFill/>
          <a:ln>
            <a:noFill/>
          </a:ln>
        </p:spPr>
        <p:txBody>
          <a:bodyPr spcFirstLastPara="1" wrap="square" lIns="380325" tIns="380325" rIns="380325" bIns="380325" anchor="t" anchorCtr="0"/>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520304" y="3759201"/>
            <a:ext cx="3682603" cy="17709093"/>
          </a:xfrm>
          <a:prstGeom prst="rect">
            <a:avLst/>
          </a:prstGeom>
          <a:noFill/>
          <a:ln>
            <a:noFill/>
          </a:ln>
        </p:spPr>
        <p:txBody>
          <a:bodyPr spcFirstLastPara="1" wrap="square" lIns="380325" tIns="380325" rIns="380325" bIns="380325" anchor="t" anchorCtr="0"/>
          <a:lstStyle>
            <a:lvl1pPr marL="457200" lvl="0" indent="-345440" algn="l">
              <a:spcBef>
                <a:spcPts val="368"/>
              </a:spcBef>
              <a:spcAft>
                <a:spcPts val="0"/>
              </a:spcAft>
              <a:buClr>
                <a:schemeClr val="dk1"/>
              </a:buClr>
              <a:buSzPts val="1840"/>
              <a:buFont typeface="Arial"/>
              <a:buChar char="•"/>
              <a:defRPr sz="1840"/>
            </a:lvl1pPr>
            <a:lvl2pPr marL="914400" lvl="1" indent="-330200" algn="l">
              <a:spcBef>
                <a:spcPts val="320"/>
              </a:spcBef>
              <a:spcAft>
                <a:spcPts val="0"/>
              </a:spcAft>
              <a:buClr>
                <a:schemeClr val="dk1"/>
              </a:buClr>
              <a:buSzPts val="1600"/>
              <a:buFont typeface="Arial"/>
              <a:buChar char="–"/>
              <a:defRPr sz="1600"/>
            </a:lvl2pPr>
            <a:lvl3pPr marL="1371600" lvl="2" indent="-314960" algn="l">
              <a:spcBef>
                <a:spcPts val="272"/>
              </a:spcBef>
              <a:spcAft>
                <a:spcPts val="0"/>
              </a:spcAft>
              <a:buClr>
                <a:schemeClr val="dk1"/>
              </a:buClr>
              <a:buSzPts val="1360"/>
              <a:buFont typeface="Arial"/>
              <a:buChar char="•"/>
              <a:defRPr sz="1360"/>
            </a:lvl3pPr>
            <a:lvl4pPr marL="1828800" lvl="3" indent="-304800" algn="l">
              <a:spcBef>
                <a:spcPts val="240"/>
              </a:spcBef>
              <a:spcAft>
                <a:spcPts val="0"/>
              </a:spcAft>
              <a:buClr>
                <a:schemeClr val="dk1"/>
              </a:buClr>
              <a:buSzPts val="1200"/>
              <a:buFont typeface="Arial"/>
              <a:buChar char="–"/>
              <a:defRPr sz="1200"/>
            </a:lvl4pPr>
            <a:lvl5pPr marL="2286000" lvl="4" indent="-304800" algn="l">
              <a:spcBef>
                <a:spcPts val="240"/>
              </a:spcBef>
              <a:spcAft>
                <a:spcPts val="0"/>
              </a:spcAft>
              <a:buClr>
                <a:schemeClr val="dk1"/>
              </a:buClr>
              <a:buSzPts val="1200"/>
              <a:buFont typeface="Arial"/>
              <a:buChar char="»"/>
              <a:defRPr sz="1200"/>
            </a:lvl5pPr>
            <a:lvl6pPr marL="2743200" lvl="5" indent="-304800" algn="l">
              <a:spcBef>
                <a:spcPts val="240"/>
              </a:spcBef>
              <a:spcAft>
                <a:spcPts val="0"/>
              </a:spcAft>
              <a:buClr>
                <a:schemeClr val="dk1"/>
              </a:buClr>
              <a:buSzPts val="1200"/>
              <a:buFont typeface="Arial"/>
              <a:buChar char="»"/>
              <a:defRPr sz="1200"/>
            </a:lvl6pPr>
            <a:lvl7pPr marL="3200400" lvl="6" indent="-304800" algn="l">
              <a:spcBef>
                <a:spcPts val="240"/>
              </a:spcBef>
              <a:spcAft>
                <a:spcPts val="0"/>
              </a:spcAft>
              <a:buClr>
                <a:schemeClr val="dk1"/>
              </a:buClr>
              <a:buSzPts val="1200"/>
              <a:buFont typeface="Arial"/>
              <a:buChar char="»"/>
              <a:defRPr sz="1200"/>
            </a:lvl7pPr>
            <a:lvl8pPr marL="3657600" lvl="7" indent="-304800" algn="l">
              <a:spcBef>
                <a:spcPts val="240"/>
              </a:spcBef>
              <a:spcAft>
                <a:spcPts val="0"/>
              </a:spcAft>
              <a:buClr>
                <a:schemeClr val="dk1"/>
              </a:buClr>
              <a:buSzPts val="1200"/>
              <a:buFont typeface="Arial"/>
              <a:buChar char="»"/>
              <a:defRPr sz="1200"/>
            </a:lvl8pPr>
            <a:lvl9pPr marL="4114800" lvl="8" indent="-304800" algn="l">
              <a:spcBef>
                <a:spcPts val="240"/>
              </a:spcBef>
              <a:spcAft>
                <a:spcPts val="0"/>
              </a:spcAft>
              <a:buClr>
                <a:schemeClr val="dk1"/>
              </a:buClr>
              <a:buSzPts val="1200"/>
              <a:buFont typeface="Arial"/>
              <a:buChar char="»"/>
              <a:defRPr sz="1200"/>
            </a:lvl9pPr>
          </a:lstStyle>
          <a:p>
            <a:endParaRPr/>
          </a:p>
        </p:txBody>
      </p:sp>
      <p:sp>
        <p:nvSpPr>
          <p:cNvPr id="32" name="Google Shape;32;p5"/>
          <p:cNvSpPr txBox="1">
            <a:spLocks noGrp="1"/>
          </p:cNvSpPr>
          <p:nvPr>
            <p:ph type="body" idx="2"/>
          </p:nvPr>
        </p:nvSpPr>
        <p:spPr>
          <a:xfrm>
            <a:off x="4317206" y="3759201"/>
            <a:ext cx="3683794" cy="17709093"/>
          </a:xfrm>
          <a:prstGeom prst="rect">
            <a:avLst/>
          </a:prstGeom>
          <a:noFill/>
          <a:ln>
            <a:noFill/>
          </a:ln>
        </p:spPr>
        <p:txBody>
          <a:bodyPr spcFirstLastPara="1" wrap="square" lIns="380325" tIns="380325" rIns="380325" bIns="380325" anchor="t" anchorCtr="0"/>
          <a:lstStyle>
            <a:lvl1pPr marL="457200" lvl="0" indent="-345440" algn="l">
              <a:spcBef>
                <a:spcPts val="368"/>
              </a:spcBef>
              <a:spcAft>
                <a:spcPts val="0"/>
              </a:spcAft>
              <a:buClr>
                <a:schemeClr val="dk1"/>
              </a:buClr>
              <a:buSzPts val="1840"/>
              <a:buFont typeface="Arial"/>
              <a:buChar char="•"/>
              <a:defRPr sz="1840"/>
            </a:lvl1pPr>
            <a:lvl2pPr marL="914400" lvl="1" indent="-330200" algn="l">
              <a:spcBef>
                <a:spcPts val="320"/>
              </a:spcBef>
              <a:spcAft>
                <a:spcPts val="0"/>
              </a:spcAft>
              <a:buClr>
                <a:schemeClr val="dk1"/>
              </a:buClr>
              <a:buSzPts val="1600"/>
              <a:buFont typeface="Arial"/>
              <a:buChar char="–"/>
              <a:defRPr sz="1600"/>
            </a:lvl2pPr>
            <a:lvl3pPr marL="1371600" lvl="2" indent="-314960" algn="l">
              <a:spcBef>
                <a:spcPts val="272"/>
              </a:spcBef>
              <a:spcAft>
                <a:spcPts val="0"/>
              </a:spcAft>
              <a:buClr>
                <a:schemeClr val="dk1"/>
              </a:buClr>
              <a:buSzPts val="1360"/>
              <a:buFont typeface="Arial"/>
              <a:buChar char="•"/>
              <a:defRPr sz="1360"/>
            </a:lvl3pPr>
            <a:lvl4pPr marL="1828800" lvl="3" indent="-304800" algn="l">
              <a:spcBef>
                <a:spcPts val="240"/>
              </a:spcBef>
              <a:spcAft>
                <a:spcPts val="0"/>
              </a:spcAft>
              <a:buClr>
                <a:schemeClr val="dk1"/>
              </a:buClr>
              <a:buSzPts val="1200"/>
              <a:buFont typeface="Arial"/>
              <a:buChar char="–"/>
              <a:defRPr sz="1200"/>
            </a:lvl4pPr>
            <a:lvl5pPr marL="2286000" lvl="4" indent="-304800" algn="l">
              <a:spcBef>
                <a:spcPts val="240"/>
              </a:spcBef>
              <a:spcAft>
                <a:spcPts val="0"/>
              </a:spcAft>
              <a:buClr>
                <a:schemeClr val="dk1"/>
              </a:buClr>
              <a:buSzPts val="1200"/>
              <a:buFont typeface="Arial"/>
              <a:buChar char="»"/>
              <a:defRPr sz="1200"/>
            </a:lvl5pPr>
            <a:lvl6pPr marL="2743200" lvl="5" indent="-304800" algn="l">
              <a:spcBef>
                <a:spcPts val="240"/>
              </a:spcBef>
              <a:spcAft>
                <a:spcPts val="0"/>
              </a:spcAft>
              <a:buClr>
                <a:schemeClr val="dk1"/>
              </a:buClr>
              <a:buSzPts val="1200"/>
              <a:buFont typeface="Arial"/>
              <a:buChar char="»"/>
              <a:defRPr sz="1200"/>
            </a:lvl6pPr>
            <a:lvl7pPr marL="3200400" lvl="6" indent="-304800" algn="l">
              <a:spcBef>
                <a:spcPts val="240"/>
              </a:spcBef>
              <a:spcAft>
                <a:spcPts val="0"/>
              </a:spcAft>
              <a:buClr>
                <a:schemeClr val="dk1"/>
              </a:buClr>
              <a:buSzPts val="1200"/>
              <a:buFont typeface="Arial"/>
              <a:buChar char="»"/>
              <a:defRPr sz="1200"/>
            </a:lvl7pPr>
            <a:lvl8pPr marL="3657600" lvl="7" indent="-304800" algn="l">
              <a:spcBef>
                <a:spcPts val="240"/>
              </a:spcBef>
              <a:spcAft>
                <a:spcPts val="0"/>
              </a:spcAft>
              <a:buClr>
                <a:schemeClr val="dk1"/>
              </a:buClr>
              <a:buSzPts val="1200"/>
              <a:buFont typeface="Arial"/>
              <a:buChar char="»"/>
              <a:defRPr sz="1200"/>
            </a:lvl8pPr>
            <a:lvl9pPr marL="4114800" lvl="8" indent="-304800" algn="l">
              <a:spcBef>
                <a:spcPts val="240"/>
              </a:spcBef>
              <a:spcAft>
                <a:spcPts val="0"/>
              </a:spcAft>
              <a:buClr>
                <a:schemeClr val="dk1"/>
              </a:buClr>
              <a:buSzPts val="1200"/>
              <a:buFont typeface="Arial"/>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1645444" y="878417"/>
            <a:ext cx="29627512" cy="365760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1645444" y="4912785"/>
            <a:ext cx="14544675" cy="2046817"/>
          </a:xfrm>
          <a:prstGeom prst="rect">
            <a:avLst/>
          </a:prstGeom>
          <a:noFill/>
          <a:ln>
            <a:noFill/>
          </a:ln>
        </p:spPr>
        <p:txBody>
          <a:bodyPr spcFirstLastPara="1" wrap="square" lIns="380325" tIns="380325" rIns="380325" bIns="380325" anchor="b" anchorCtr="0"/>
          <a:lstStyle>
            <a:lvl1pPr marL="457200" lvl="0" indent="-228600" algn="l">
              <a:spcBef>
                <a:spcPts val="320"/>
              </a:spcBef>
              <a:spcAft>
                <a:spcPts val="0"/>
              </a:spcAft>
              <a:buClr>
                <a:schemeClr val="dk1"/>
              </a:buClr>
              <a:buSzPts val="1600"/>
              <a:buFont typeface="Arial"/>
              <a:buNone/>
              <a:defRPr sz="1600" b="1"/>
            </a:lvl1pPr>
            <a:lvl2pPr marL="914400" lvl="1" indent="-228600" algn="l">
              <a:spcBef>
                <a:spcPts val="272"/>
              </a:spcBef>
              <a:spcAft>
                <a:spcPts val="0"/>
              </a:spcAft>
              <a:buClr>
                <a:schemeClr val="dk1"/>
              </a:buClr>
              <a:buSzPts val="1360"/>
              <a:buFont typeface="Arial"/>
              <a:buNone/>
              <a:defRPr sz="1360" b="1"/>
            </a:lvl2pPr>
            <a:lvl3pPr marL="1371600" lvl="2" indent="-228600" algn="l">
              <a:spcBef>
                <a:spcPts val="240"/>
              </a:spcBef>
              <a:spcAft>
                <a:spcPts val="0"/>
              </a:spcAft>
              <a:buClr>
                <a:schemeClr val="dk1"/>
              </a:buClr>
              <a:buSzPts val="1200"/>
              <a:buFont typeface="Arial"/>
              <a:buNone/>
              <a:defRPr sz="1200" b="1"/>
            </a:lvl3pPr>
            <a:lvl4pPr marL="1828800" lvl="3" indent="-228600" algn="l">
              <a:spcBef>
                <a:spcPts val="208"/>
              </a:spcBef>
              <a:spcAft>
                <a:spcPts val="0"/>
              </a:spcAft>
              <a:buClr>
                <a:schemeClr val="dk1"/>
              </a:buClr>
              <a:buSzPts val="1040"/>
              <a:buFont typeface="Arial"/>
              <a:buNone/>
              <a:defRPr sz="1040" b="1"/>
            </a:lvl4pPr>
            <a:lvl5pPr marL="2286000" lvl="4" indent="-228600" algn="l">
              <a:spcBef>
                <a:spcPts val="208"/>
              </a:spcBef>
              <a:spcAft>
                <a:spcPts val="0"/>
              </a:spcAft>
              <a:buClr>
                <a:schemeClr val="dk1"/>
              </a:buClr>
              <a:buSzPts val="1040"/>
              <a:buFont typeface="Arial"/>
              <a:buNone/>
              <a:defRPr sz="1040" b="1"/>
            </a:lvl5pPr>
            <a:lvl6pPr marL="2743200" lvl="5" indent="-228600" algn="l">
              <a:spcBef>
                <a:spcPts val="208"/>
              </a:spcBef>
              <a:spcAft>
                <a:spcPts val="0"/>
              </a:spcAft>
              <a:buClr>
                <a:schemeClr val="dk1"/>
              </a:buClr>
              <a:buSzPts val="1040"/>
              <a:buFont typeface="Arial"/>
              <a:buNone/>
              <a:defRPr sz="1040" b="1"/>
            </a:lvl6pPr>
            <a:lvl7pPr marL="3200400" lvl="6" indent="-228600" algn="l">
              <a:spcBef>
                <a:spcPts val="208"/>
              </a:spcBef>
              <a:spcAft>
                <a:spcPts val="0"/>
              </a:spcAft>
              <a:buClr>
                <a:schemeClr val="dk1"/>
              </a:buClr>
              <a:buSzPts val="1040"/>
              <a:buFont typeface="Arial"/>
              <a:buNone/>
              <a:defRPr sz="1040" b="1"/>
            </a:lvl7pPr>
            <a:lvl8pPr marL="3657600" lvl="7" indent="-228600" algn="l">
              <a:spcBef>
                <a:spcPts val="208"/>
              </a:spcBef>
              <a:spcAft>
                <a:spcPts val="0"/>
              </a:spcAft>
              <a:buClr>
                <a:schemeClr val="dk1"/>
              </a:buClr>
              <a:buSzPts val="1040"/>
              <a:buFont typeface="Arial"/>
              <a:buNone/>
              <a:defRPr sz="1040" b="1"/>
            </a:lvl8pPr>
            <a:lvl9pPr marL="4114800" lvl="8" indent="-228600" algn="l">
              <a:spcBef>
                <a:spcPts val="208"/>
              </a:spcBef>
              <a:spcAft>
                <a:spcPts val="0"/>
              </a:spcAft>
              <a:buClr>
                <a:schemeClr val="dk1"/>
              </a:buClr>
              <a:buSzPts val="1040"/>
              <a:buFont typeface="Arial"/>
              <a:buNone/>
              <a:defRPr sz="1040" b="1"/>
            </a:lvl9pPr>
          </a:lstStyle>
          <a:p>
            <a:endParaRPr/>
          </a:p>
        </p:txBody>
      </p:sp>
      <p:sp>
        <p:nvSpPr>
          <p:cNvPr id="36" name="Google Shape;36;p6"/>
          <p:cNvSpPr txBox="1">
            <a:spLocks noGrp="1"/>
          </p:cNvSpPr>
          <p:nvPr>
            <p:ph type="body" idx="2"/>
          </p:nvPr>
        </p:nvSpPr>
        <p:spPr>
          <a:xfrm>
            <a:off x="1645444" y="6959601"/>
            <a:ext cx="14544675" cy="12643909"/>
          </a:xfrm>
          <a:prstGeom prst="rect">
            <a:avLst/>
          </a:prstGeom>
          <a:noFill/>
          <a:ln>
            <a:noFill/>
          </a:ln>
        </p:spPr>
        <p:txBody>
          <a:bodyPr spcFirstLastPara="1" wrap="square" lIns="380325" tIns="380325" rIns="380325" bIns="380325" anchor="t" anchorCtr="0"/>
          <a:lstStyle>
            <a:lvl1pPr marL="457200" lvl="0" indent="-330200" algn="l">
              <a:spcBef>
                <a:spcPts val="320"/>
              </a:spcBef>
              <a:spcAft>
                <a:spcPts val="0"/>
              </a:spcAft>
              <a:buClr>
                <a:schemeClr val="dk1"/>
              </a:buClr>
              <a:buSzPts val="1600"/>
              <a:buFont typeface="Arial"/>
              <a:buChar char="•"/>
              <a:defRPr sz="1600"/>
            </a:lvl1pPr>
            <a:lvl2pPr marL="914400" lvl="1" indent="-314960" algn="l">
              <a:spcBef>
                <a:spcPts val="272"/>
              </a:spcBef>
              <a:spcAft>
                <a:spcPts val="0"/>
              </a:spcAft>
              <a:buClr>
                <a:schemeClr val="dk1"/>
              </a:buClr>
              <a:buSzPts val="1360"/>
              <a:buFont typeface="Arial"/>
              <a:buChar char="–"/>
              <a:defRPr sz="1360"/>
            </a:lvl2pPr>
            <a:lvl3pPr marL="1371600" lvl="2" indent="-304800" algn="l">
              <a:spcBef>
                <a:spcPts val="240"/>
              </a:spcBef>
              <a:spcAft>
                <a:spcPts val="0"/>
              </a:spcAft>
              <a:buClr>
                <a:schemeClr val="dk1"/>
              </a:buClr>
              <a:buSzPts val="1200"/>
              <a:buFont typeface="Arial"/>
              <a:buChar char="•"/>
              <a:defRPr sz="1200"/>
            </a:lvl3pPr>
            <a:lvl4pPr marL="1828800" lvl="3" indent="-294639" algn="l">
              <a:spcBef>
                <a:spcPts val="208"/>
              </a:spcBef>
              <a:spcAft>
                <a:spcPts val="0"/>
              </a:spcAft>
              <a:buClr>
                <a:schemeClr val="dk1"/>
              </a:buClr>
              <a:buSzPts val="1040"/>
              <a:buFont typeface="Arial"/>
              <a:buChar char="–"/>
              <a:defRPr sz="1040"/>
            </a:lvl4pPr>
            <a:lvl5pPr marL="2286000" lvl="4" indent="-294639" algn="l">
              <a:spcBef>
                <a:spcPts val="208"/>
              </a:spcBef>
              <a:spcAft>
                <a:spcPts val="0"/>
              </a:spcAft>
              <a:buClr>
                <a:schemeClr val="dk1"/>
              </a:buClr>
              <a:buSzPts val="1040"/>
              <a:buFont typeface="Arial"/>
              <a:buChar char="»"/>
              <a:defRPr sz="1040"/>
            </a:lvl5pPr>
            <a:lvl6pPr marL="2743200" lvl="5" indent="-294639" algn="l">
              <a:spcBef>
                <a:spcPts val="208"/>
              </a:spcBef>
              <a:spcAft>
                <a:spcPts val="0"/>
              </a:spcAft>
              <a:buClr>
                <a:schemeClr val="dk1"/>
              </a:buClr>
              <a:buSzPts val="1040"/>
              <a:buFont typeface="Arial"/>
              <a:buChar char="»"/>
              <a:defRPr sz="1040"/>
            </a:lvl6pPr>
            <a:lvl7pPr marL="3200400" lvl="6" indent="-294639" algn="l">
              <a:spcBef>
                <a:spcPts val="208"/>
              </a:spcBef>
              <a:spcAft>
                <a:spcPts val="0"/>
              </a:spcAft>
              <a:buClr>
                <a:schemeClr val="dk1"/>
              </a:buClr>
              <a:buSzPts val="1040"/>
              <a:buFont typeface="Arial"/>
              <a:buChar char="»"/>
              <a:defRPr sz="1040"/>
            </a:lvl7pPr>
            <a:lvl8pPr marL="3657600" lvl="7" indent="-294640" algn="l">
              <a:spcBef>
                <a:spcPts val="208"/>
              </a:spcBef>
              <a:spcAft>
                <a:spcPts val="0"/>
              </a:spcAft>
              <a:buClr>
                <a:schemeClr val="dk1"/>
              </a:buClr>
              <a:buSzPts val="1040"/>
              <a:buFont typeface="Arial"/>
              <a:buChar char="»"/>
              <a:defRPr sz="1040"/>
            </a:lvl8pPr>
            <a:lvl9pPr marL="4114800" lvl="8" indent="-294640" algn="l">
              <a:spcBef>
                <a:spcPts val="208"/>
              </a:spcBef>
              <a:spcAft>
                <a:spcPts val="0"/>
              </a:spcAft>
              <a:buClr>
                <a:schemeClr val="dk1"/>
              </a:buClr>
              <a:buSzPts val="1040"/>
              <a:buFont typeface="Arial"/>
              <a:buChar char="»"/>
              <a:defRPr sz="1040"/>
            </a:lvl9pPr>
          </a:lstStyle>
          <a:p>
            <a:endParaRPr/>
          </a:p>
        </p:txBody>
      </p:sp>
      <p:sp>
        <p:nvSpPr>
          <p:cNvPr id="37" name="Google Shape;37;p6"/>
          <p:cNvSpPr txBox="1">
            <a:spLocks noGrp="1"/>
          </p:cNvSpPr>
          <p:nvPr>
            <p:ph type="body" idx="3"/>
          </p:nvPr>
        </p:nvSpPr>
        <p:spPr>
          <a:xfrm>
            <a:off x="16722330" y="4912785"/>
            <a:ext cx="14550628" cy="2046817"/>
          </a:xfrm>
          <a:prstGeom prst="rect">
            <a:avLst/>
          </a:prstGeom>
          <a:noFill/>
          <a:ln>
            <a:noFill/>
          </a:ln>
        </p:spPr>
        <p:txBody>
          <a:bodyPr spcFirstLastPara="1" wrap="square" lIns="380325" tIns="380325" rIns="380325" bIns="380325" anchor="b" anchorCtr="0"/>
          <a:lstStyle>
            <a:lvl1pPr marL="457200" lvl="0" indent="-228600" algn="l">
              <a:spcBef>
                <a:spcPts val="320"/>
              </a:spcBef>
              <a:spcAft>
                <a:spcPts val="0"/>
              </a:spcAft>
              <a:buClr>
                <a:schemeClr val="dk1"/>
              </a:buClr>
              <a:buSzPts val="1600"/>
              <a:buFont typeface="Arial"/>
              <a:buNone/>
              <a:defRPr sz="1600" b="1"/>
            </a:lvl1pPr>
            <a:lvl2pPr marL="914400" lvl="1" indent="-228600" algn="l">
              <a:spcBef>
                <a:spcPts val="272"/>
              </a:spcBef>
              <a:spcAft>
                <a:spcPts val="0"/>
              </a:spcAft>
              <a:buClr>
                <a:schemeClr val="dk1"/>
              </a:buClr>
              <a:buSzPts val="1360"/>
              <a:buFont typeface="Arial"/>
              <a:buNone/>
              <a:defRPr sz="1360" b="1"/>
            </a:lvl2pPr>
            <a:lvl3pPr marL="1371600" lvl="2" indent="-228600" algn="l">
              <a:spcBef>
                <a:spcPts val="240"/>
              </a:spcBef>
              <a:spcAft>
                <a:spcPts val="0"/>
              </a:spcAft>
              <a:buClr>
                <a:schemeClr val="dk1"/>
              </a:buClr>
              <a:buSzPts val="1200"/>
              <a:buFont typeface="Arial"/>
              <a:buNone/>
              <a:defRPr sz="1200" b="1"/>
            </a:lvl3pPr>
            <a:lvl4pPr marL="1828800" lvl="3" indent="-228600" algn="l">
              <a:spcBef>
                <a:spcPts val="208"/>
              </a:spcBef>
              <a:spcAft>
                <a:spcPts val="0"/>
              </a:spcAft>
              <a:buClr>
                <a:schemeClr val="dk1"/>
              </a:buClr>
              <a:buSzPts val="1040"/>
              <a:buFont typeface="Arial"/>
              <a:buNone/>
              <a:defRPr sz="1040" b="1"/>
            </a:lvl4pPr>
            <a:lvl5pPr marL="2286000" lvl="4" indent="-228600" algn="l">
              <a:spcBef>
                <a:spcPts val="208"/>
              </a:spcBef>
              <a:spcAft>
                <a:spcPts val="0"/>
              </a:spcAft>
              <a:buClr>
                <a:schemeClr val="dk1"/>
              </a:buClr>
              <a:buSzPts val="1040"/>
              <a:buFont typeface="Arial"/>
              <a:buNone/>
              <a:defRPr sz="1040" b="1"/>
            </a:lvl5pPr>
            <a:lvl6pPr marL="2743200" lvl="5" indent="-228600" algn="l">
              <a:spcBef>
                <a:spcPts val="208"/>
              </a:spcBef>
              <a:spcAft>
                <a:spcPts val="0"/>
              </a:spcAft>
              <a:buClr>
                <a:schemeClr val="dk1"/>
              </a:buClr>
              <a:buSzPts val="1040"/>
              <a:buFont typeface="Arial"/>
              <a:buNone/>
              <a:defRPr sz="1040" b="1"/>
            </a:lvl6pPr>
            <a:lvl7pPr marL="3200400" lvl="6" indent="-228600" algn="l">
              <a:spcBef>
                <a:spcPts val="208"/>
              </a:spcBef>
              <a:spcAft>
                <a:spcPts val="0"/>
              </a:spcAft>
              <a:buClr>
                <a:schemeClr val="dk1"/>
              </a:buClr>
              <a:buSzPts val="1040"/>
              <a:buFont typeface="Arial"/>
              <a:buNone/>
              <a:defRPr sz="1040" b="1"/>
            </a:lvl7pPr>
            <a:lvl8pPr marL="3657600" lvl="7" indent="-228600" algn="l">
              <a:spcBef>
                <a:spcPts val="208"/>
              </a:spcBef>
              <a:spcAft>
                <a:spcPts val="0"/>
              </a:spcAft>
              <a:buClr>
                <a:schemeClr val="dk1"/>
              </a:buClr>
              <a:buSzPts val="1040"/>
              <a:buFont typeface="Arial"/>
              <a:buNone/>
              <a:defRPr sz="1040" b="1"/>
            </a:lvl8pPr>
            <a:lvl9pPr marL="4114800" lvl="8" indent="-228600" algn="l">
              <a:spcBef>
                <a:spcPts val="208"/>
              </a:spcBef>
              <a:spcAft>
                <a:spcPts val="0"/>
              </a:spcAft>
              <a:buClr>
                <a:schemeClr val="dk1"/>
              </a:buClr>
              <a:buSzPts val="1040"/>
              <a:buFont typeface="Arial"/>
              <a:buNone/>
              <a:defRPr sz="1040" b="1"/>
            </a:lvl9pPr>
          </a:lstStyle>
          <a:p>
            <a:endParaRPr/>
          </a:p>
        </p:txBody>
      </p:sp>
      <p:sp>
        <p:nvSpPr>
          <p:cNvPr id="38" name="Google Shape;38;p6"/>
          <p:cNvSpPr txBox="1">
            <a:spLocks noGrp="1"/>
          </p:cNvSpPr>
          <p:nvPr>
            <p:ph type="body" idx="4"/>
          </p:nvPr>
        </p:nvSpPr>
        <p:spPr>
          <a:xfrm>
            <a:off x="16722330" y="6959601"/>
            <a:ext cx="14550628" cy="12643909"/>
          </a:xfrm>
          <a:prstGeom prst="rect">
            <a:avLst/>
          </a:prstGeom>
          <a:noFill/>
          <a:ln>
            <a:noFill/>
          </a:ln>
        </p:spPr>
        <p:txBody>
          <a:bodyPr spcFirstLastPara="1" wrap="square" lIns="380325" tIns="380325" rIns="380325" bIns="380325" anchor="t" anchorCtr="0"/>
          <a:lstStyle>
            <a:lvl1pPr marL="457200" lvl="0" indent="-330200" algn="l">
              <a:spcBef>
                <a:spcPts val="320"/>
              </a:spcBef>
              <a:spcAft>
                <a:spcPts val="0"/>
              </a:spcAft>
              <a:buClr>
                <a:schemeClr val="dk1"/>
              </a:buClr>
              <a:buSzPts val="1600"/>
              <a:buFont typeface="Arial"/>
              <a:buChar char="•"/>
              <a:defRPr sz="1600"/>
            </a:lvl1pPr>
            <a:lvl2pPr marL="914400" lvl="1" indent="-314960" algn="l">
              <a:spcBef>
                <a:spcPts val="272"/>
              </a:spcBef>
              <a:spcAft>
                <a:spcPts val="0"/>
              </a:spcAft>
              <a:buClr>
                <a:schemeClr val="dk1"/>
              </a:buClr>
              <a:buSzPts val="1360"/>
              <a:buFont typeface="Arial"/>
              <a:buChar char="–"/>
              <a:defRPr sz="1360"/>
            </a:lvl2pPr>
            <a:lvl3pPr marL="1371600" lvl="2" indent="-304800" algn="l">
              <a:spcBef>
                <a:spcPts val="240"/>
              </a:spcBef>
              <a:spcAft>
                <a:spcPts val="0"/>
              </a:spcAft>
              <a:buClr>
                <a:schemeClr val="dk1"/>
              </a:buClr>
              <a:buSzPts val="1200"/>
              <a:buFont typeface="Arial"/>
              <a:buChar char="•"/>
              <a:defRPr sz="1200"/>
            </a:lvl3pPr>
            <a:lvl4pPr marL="1828800" lvl="3" indent="-294639" algn="l">
              <a:spcBef>
                <a:spcPts val="208"/>
              </a:spcBef>
              <a:spcAft>
                <a:spcPts val="0"/>
              </a:spcAft>
              <a:buClr>
                <a:schemeClr val="dk1"/>
              </a:buClr>
              <a:buSzPts val="1040"/>
              <a:buFont typeface="Arial"/>
              <a:buChar char="–"/>
              <a:defRPr sz="1040"/>
            </a:lvl4pPr>
            <a:lvl5pPr marL="2286000" lvl="4" indent="-294639" algn="l">
              <a:spcBef>
                <a:spcPts val="208"/>
              </a:spcBef>
              <a:spcAft>
                <a:spcPts val="0"/>
              </a:spcAft>
              <a:buClr>
                <a:schemeClr val="dk1"/>
              </a:buClr>
              <a:buSzPts val="1040"/>
              <a:buFont typeface="Arial"/>
              <a:buChar char="»"/>
              <a:defRPr sz="1040"/>
            </a:lvl5pPr>
            <a:lvl6pPr marL="2743200" lvl="5" indent="-294639" algn="l">
              <a:spcBef>
                <a:spcPts val="208"/>
              </a:spcBef>
              <a:spcAft>
                <a:spcPts val="0"/>
              </a:spcAft>
              <a:buClr>
                <a:schemeClr val="dk1"/>
              </a:buClr>
              <a:buSzPts val="1040"/>
              <a:buFont typeface="Arial"/>
              <a:buChar char="»"/>
              <a:defRPr sz="1040"/>
            </a:lvl6pPr>
            <a:lvl7pPr marL="3200400" lvl="6" indent="-294639" algn="l">
              <a:spcBef>
                <a:spcPts val="208"/>
              </a:spcBef>
              <a:spcAft>
                <a:spcPts val="0"/>
              </a:spcAft>
              <a:buClr>
                <a:schemeClr val="dk1"/>
              </a:buClr>
              <a:buSzPts val="1040"/>
              <a:buFont typeface="Arial"/>
              <a:buChar char="»"/>
              <a:defRPr sz="1040"/>
            </a:lvl7pPr>
            <a:lvl8pPr marL="3657600" lvl="7" indent="-294640" algn="l">
              <a:spcBef>
                <a:spcPts val="208"/>
              </a:spcBef>
              <a:spcAft>
                <a:spcPts val="0"/>
              </a:spcAft>
              <a:buClr>
                <a:schemeClr val="dk1"/>
              </a:buClr>
              <a:buSzPts val="1040"/>
              <a:buFont typeface="Arial"/>
              <a:buChar char="»"/>
              <a:defRPr sz="1040"/>
            </a:lvl8pPr>
            <a:lvl9pPr marL="4114800" lvl="8" indent="-294640" algn="l">
              <a:spcBef>
                <a:spcPts val="208"/>
              </a:spcBef>
              <a:spcAft>
                <a:spcPts val="0"/>
              </a:spcAft>
              <a:buClr>
                <a:schemeClr val="dk1"/>
              </a:buClr>
              <a:buSzPts val="1040"/>
              <a:buFont typeface="Arial"/>
              <a:buChar char="»"/>
              <a:defRPr sz="104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1645444" y="874184"/>
            <a:ext cx="10829926" cy="3717926"/>
          </a:xfrm>
          <a:prstGeom prst="rect">
            <a:avLst/>
          </a:prstGeom>
          <a:noFill/>
          <a:ln>
            <a:noFill/>
          </a:ln>
        </p:spPr>
        <p:txBody>
          <a:bodyPr spcFirstLastPara="1" wrap="square" lIns="76050" tIns="38000" rIns="76050" bIns="38000" anchor="b" anchorCtr="0"/>
          <a:lstStyle>
            <a:lvl1pPr lvl="0" algn="l">
              <a:spcBef>
                <a:spcPts val="0"/>
              </a:spcBef>
              <a:spcAft>
                <a:spcPts val="0"/>
              </a:spcAft>
              <a:buSzPts val="1400"/>
              <a:buNone/>
              <a:defRPr sz="136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4" name="Google Shape;44;p9"/>
          <p:cNvSpPr txBox="1">
            <a:spLocks noGrp="1"/>
          </p:cNvSpPr>
          <p:nvPr>
            <p:ph type="body" idx="1"/>
          </p:nvPr>
        </p:nvSpPr>
        <p:spPr>
          <a:xfrm>
            <a:off x="12870656" y="874184"/>
            <a:ext cx="18402300" cy="18729326"/>
          </a:xfrm>
          <a:prstGeom prst="rect">
            <a:avLst/>
          </a:prstGeom>
          <a:noFill/>
          <a:ln>
            <a:noFill/>
          </a:ln>
        </p:spPr>
        <p:txBody>
          <a:bodyPr spcFirstLastPara="1" wrap="square" lIns="380325" tIns="380325" rIns="380325" bIns="380325" anchor="t" anchorCtr="0"/>
          <a:lstStyle>
            <a:lvl1pPr marL="457200" lvl="0" indent="-365760" algn="l">
              <a:spcBef>
                <a:spcPts val="432"/>
              </a:spcBef>
              <a:spcAft>
                <a:spcPts val="0"/>
              </a:spcAft>
              <a:buClr>
                <a:schemeClr val="dk1"/>
              </a:buClr>
              <a:buSzPts val="2160"/>
              <a:buFont typeface="Arial"/>
              <a:buChar char="•"/>
              <a:defRPr sz="2160"/>
            </a:lvl1pPr>
            <a:lvl2pPr marL="914400" lvl="1" indent="-345440" algn="l">
              <a:spcBef>
                <a:spcPts val="368"/>
              </a:spcBef>
              <a:spcAft>
                <a:spcPts val="0"/>
              </a:spcAft>
              <a:buClr>
                <a:schemeClr val="dk1"/>
              </a:buClr>
              <a:buSzPts val="1840"/>
              <a:buFont typeface="Arial"/>
              <a:buChar char="–"/>
              <a:defRPr sz="1840"/>
            </a:lvl2pPr>
            <a:lvl3pPr marL="1371600" lvl="2" indent="-330200" algn="l">
              <a:spcBef>
                <a:spcPts val="320"/>
              </a:spcBef>
              <a:spcAft>
                <a:spcPts val="0"/>
              </a:spcAft>
              <a:buClr>
                <a:schemeClr val="dk1"/>
              </a:buClr>
              <a:buSzPts val="1600"/>
              <a:buFont typeface="Arial"/>
              <a:buChar char="•"/>
              <a:defRPr sz="1600"/>
            </a:lvl3pPr>
            <a:lvl4pPr marL="1828800" lvl="3" indent="-314960" algn="l">
              <a:spcBef>
                <a:spcPts val="272"/>
              </a:spcBef>
              <a:spcAft>
                <a:spcPts val="0"/>
              </a:spcAft>
              <a:buClr>
                <a:schemeClr val="dk1"/>
              </a:buClr>
              <a:buSzPts val="1360"/>
              <a:buFont typeface="Arial"/>
              <a:buChar char="–"/>
              <a:defRPr sz="1360"/>
            </a:lvl4pPr>
            <a:lvl5pPr marL="2286000" lvl="4" indent="-314960" algn="l">
              <a:spcBef>
                <a:spcPts val="272"/>
              </a:spcBef>
              <a:spcAft>
                <a:spcPts val="0"/>
              </a:spcAft>
              <a:buClr>
                <a:schemeClr val="dk1"/>
              </a:buClr>
              <a:buSzPts val="1360"/>
              <a:buFont typeface="Arial"/>
              <a:buChar char="»"/>
              <a:defRPr sz="1360"/>
            </a:lvl5pPr>
            <a:lvl6pPr marL="2743200" lvl="5" indent="-314960" algn="l">
              <a:spcBef>
                <a:spcPts val="272"/>
              </a:spcBef>
              <a:spcAft>
                <a:spcPts val="0"/>
              </a:spcAft>
              <a:buClr>
                <a:schemeClr val="dk1"/>
              </a:buClr>
              <a:buSzPts val="1360"/>
              <a:buFont typeface="Arial"/>
              <a:buChar char="»"/>
              <a:defRPr sz="1360"/>
            </a:lvl6pPr>
            <a:lvl7pPr marL="3200400" lvl="6" indent="-314960" algn="l">
              <a:spcBef>
                <a:spcPts val="272"/>
              </a:spcBef>
              <a:spcAft>
                <a:spcPts val="0"/>
              </a:spcAft>
              <a:buClr>
                <a:schemeClr val="dk1"/>
              </a:buClr>
              <a:buSzPts val="1360"/>
              <a:buFont typeface="Arial"/>
              <a:buChar char="»"/>
              <a:defRPr sz="1360"/>
            </a:lvl7pPr>
            <a:lvl8pPr marL="3657600" lvl="7" indent="-314959" algn="l">
              <a:spcBef>
                <a:spcPts val="272"/>
              </a:spcBef>
              <a:spcAft>
                <a:spcPts val="0"/>
              </a:spcAft>
              <a:buClr>
                <a:schemeClr val="dk1"/>
              </a:buClr>
              <a:buSzPts val="1360"/>
              <a:buFont typeface="Arial"/>
              <a:buChar char="»"/>
              <a:defRPr sz="1360"/>
            </a:lvl8pPr>
            <a:lvl9pPr marL="4114800" lvl="8" indent="-314959" algn="l">
              <a:spcBef>
                <a:spcPts val="272"/>
              </a:spcBef>
              <a:spcAft>
                <a:spcPts val="0"/>
              </a:spcAft>
              <a:buClr>
                <a:schemeClr val="dk1"/>
              </a:buClr>
              <a:buSzPts val="1360"/>
              <a:buFont typeface="Arial"/>
              <a:buChar char="»"/>
              <a:defRPr sz="1360"/>
            </a:lvl9pPr>
          </a:lstStyle>
          <a:p>
            <a:endParaRPr/>
          </a:p>
        </p:txBody>
      </p:sp>
      <p:sp>
        <p:nvSpPr>
          <p:cNvPr id="45" name="Google Shape;45;p9"/>
          <p:cNvSpPr txBox="1">
            <a:spLocks noGrp="1"/>
          </p:cNvSpPr>
          <p:nvPr>
            <p:ph type="body" idx="2"/>
          </p:nvPr>
        </p:nvSpPr>
        <p:spPr>
          <a:xfrm>
            <a:off x="1645444" y="4592109"/>
            <a:ext cx="10829926" cy="15011400"/>
          </a:xfrm>
          <a:prstGeom prst="rect">
            <a:avLst/>
          </a:prstGeom>
          <a:noFill/>
          <a:ln>
            <a:noFill/>
          </a:ln>
        </p:spPr>
        <p:txBody>
          <a:bodyPr spcFirstLastPara="1" wrap="square" lIns="380325" tIns="380325" rIns="380325" bIns="380325" anchor="t" anchorCtr="0"/>
          <a:lstStyle>
            <a:lvl1pPr marL="457200" lvl="0" indent="-228600" algn="l">
              <a:spcBef>
                <a:spcPts val="192"/>
              </a:spcBef>
              <a:spcAft>
                <a:spcPts val="0"/>
              </a:spcAft>
              <a:buClr>
                <a:schemeClr val="dk1"/>
              </a:buClr>
              <a:buSzPts val="960"/>
              <a:buFont typeface="Arial"/>
              <a:buNone/>
              <a:defRPr sz="960"/>
            </a:lvl1pPr>
            <a:lvl2pPr marL="914400" lvl="1" indent="-228600" algn="l">
              <a:spcBef>
                <a:spcPts val="160"/>
              </a:spcBef>
              <a:spcAft>
                <a:spcPts val="0"/>
              </a:spcAft>
              <a:buClr>
                <a:schemeClr val="dk1"/>
              </a:buClr>
              <a:buSzPts val="800"/>
              <a:buFont typeface="Arial"/>
              <a:buNone/>
              <a:defRPr sz="800"/>
            </a:lvl2pPr>
            <a:lvl3pPr marL="1371600" lvl="2" indent="-228600" algn="l">
              <a:spcBef>
                <a:spcPts val="128"/>
              </a:spcBef>
              <a:spcAft>
                <a:spcPts val="0"/>
              </a:spcAft>
              <a:buClr>
                <a:schemeClr val="dk1"/>
              </a:buClr>
              <a:buSzPts val="640"/>
              <a:buFont typeface="Arial"/>
              <a:buNone/>
              <a:defRPr sz="640"/>
            </a:lvl3pPr>
            <a:lvl4pPr marL="1828800" lvl="3" indent="-228600" algn="l">
              <a:spcBef>
                <a:spcPts val="112"/>
              </a:spcBef>
              <a:spcAft>
                <a:spcPts val="0"/>
              </a:spcAft>
              <a:buClr>
                <a:schemeClr val="dk1"/>
              </a:buClr>
              <a:buSzPts val="560"/>
              <a:buFont typeface="Arial"/>
              <a:buNone/>
              <a:defRPr sz="560"/>
            </a:lvl4pPr>
            <a:lvl5pPr marL="2286000" lvl="4" indent="-228600" algn="l">
              <a:spcBef>
                <a:spcPts val="112"/>
              </a:spcBef>
              <a:spcAft>
                <a:spcPts val="0"/>
              </a:spcAft>
              <a:buClr>
                <a:schemeClr val="dk1"/>
              </a:buClr>
              <a:buSzPts val="560"/>
              <a:buFont typeface="Arial"/>
              <a:buNone/>
              <a:defRPr sz="560"/>
            </a:lvl5pPr>
            <a:lvl6pPr marL="2743200" lvl="5" indent="-228600" algn="l">
              <a:spcBef>
                <a:spcPts val="112"/>
              </a:spcBef>
              <a:spcAft>
                <a:spcPts val="0"/>
              </a:spcAft>
              <a:buClr>
                <a:schemeClr val="dk1"/>
              </a:buClr>
              <a:buSzPts val="560"/>
              <a:buFont typeface="Arial"/>
              <a:buNone/>
              <a:defRPr sz="560"/>
            </a:lvl6pPr>
            <a:lvl7pPr marL="3200400" lvl="6" indent="-228600" algn="l">
              <a:spcBef>
                <a:spcPts val="112"/>
              </a:spcBef>
              <a:spcAft>
                <a:spcPts val="0"/>
              </a:spcAft>
              <a:buClr>
                <a:schemeClr val="dk1"/>
              </a:buClr>
              <a:buSzPts val="560"/>
              <a:buFont typeface="Arial"/>
              <a:buNone/>
              <a:defRPr sz="560"/>
            </a:lvl7pPr>
            <a:lvl8pPr marL="3657600" lvl="7" indent="-228600" algn="l">
              <a:spcBef>
                <a:spcPts val="112"/>
              </a:spcBef>
              <a:spcAft>
                <a:spcPts val="0"/>
              </a:spcAft>
              <a:buClr>
                <a:schemeClr val="dk1"/>
              </a:buClr>
              <a:buSzPts val="560"/>
              <a:buFont typeface="Arial"/>
              <a:buNone/>
              <a:defRPr sz="560"/>
            </a:lvl8pPr>
            <a:lvl9pPr marL="4114800" lvl="8" indent="-228600" algn="l">
              <a:spcBef>
                <a:spcPts val="112"/>
              </a:spcBef>
              <a:spcAft>
                <a:spcPts val="0"/>
              </a:spcAft>
              <a:buClr>
                <a:schemeClr val="dk1"/>
              </a:buClr>
              <a:buSzPts val="560"/>
              <a:buFont typeface="Arial"/>
              <a:buNone/>
              <a:defRPr sz="56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6451998" y="15361709"/>
            <a:ext cx="19751278" cy="1813983"/>
          </a:xfrm>
          <a:prstGeom prst="rect">
            <a:avLst/>
          </a:prstGeom>
          <a:noFill/>
          <a:ln>
            <a:noFill/>
          </a:ln>
        </p:spPr>
        <p:txBody>
          <a:bodyPr spcFirstLastPara="1" wrap="square" lIns="76050" tIns="38000" rIns="76050" bIns="38000" anchor="b" anchorCtr="0"/>
          <a:lstStyle>
            <a:lvl1pPr lvl="0" algn="l">
              <a:spcBef>
                <a:spcPts val="0"/>
              </a:spcBef>
              <a:spcAft>
                <a:spcPts val="0"/>
              </a:spcAft>
              <a:buSzPts val="1400"/>
              <a:buNone/>
              <a:defRPr sz="136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8" name="Google Shape;48;p10"/>
          <p:cNvSpPr>
            <a:spLocks noGrp="1"/>
          </p:cNvSpPr>
          <p:nvPr>
            <p:ph type="pic" idx="2"/>
          </p:nvPr>
        </p:nvSpPr>
        <p:spPr>
          <a:xfrm>
            <a:off x="6451998" y="1961093"/>
            <a:ext cx="19751278" cy="13166725"/>
          </a:xfrm>
          <a:prstGeom prst="rect">
            <a:avLst/>
          </a:prstGeom>
          <a:noFill/>
          <a:ln>
            <a:noFill/>
          </a:ln>
        </p:spPr>
        <p:txBody>
          <a:bodyPr spcFirstLastPara="1" wrap="square" lIns="380325" tIns="380325" rIns="380325" bIns="380325" anchor="t" anchorCtr="0"/>
          <a:lstStyle>
            <a:lvl1pPr marR="0" lvl="0" algn="l" rtl="0">
              <a:spcBef>
                <a:spcPts val="432"/>
              </a:spcBef>
              <a:spcAft>
                <a:spcPts val="0"/>
              </a:spcAft>
              <a:buClr>
                <a:schemeClr val="dk1"/>
              </a:buClr>
              <a:buSzPts val="2160"/>
              <a:buFont typeface="Arial"/>
              <a:buNone/>
              <a:defRPr sz="2160" b="0" i="0" u="none" strike="noStrike" cap="none">
                <a:solidFill>
                  <a:schemeClr val="dk1"/>
                </a:solidFill>
                <a:latin typeface="Arial"/>
                <a:ea typeface="Arial"/>
                <a:cs typeface="Arial"/>
                <a:sym typeface="Arial"/>
              </a:defRPr>
            </a:lvl1pPr>
            <a:lvl2pPr marR="0" lvl="1" algn="l" rtl="0">
              <a:spcBef>
                <a:spcPts val="368"/>
              </a:spcBef>
              <a:spcAft>
                <a:spcPts val="0"/>
              </a:spcAft>
              <a:buClr>
                <a:schemeClr val="dk1"/>
              </a:buClr>
              <a:buSzPts val="1840"/>
              <a:buFont typeface="Arial"/>
              <a:buNone/>
              <a:defRPr sz="1840" b="0" i="0" u="none" strike="noStrike" cap="none">
                <a:solidFill>
                  <a:schemeClr val="dk1"/>
                </a:solidFill>
                <a:latin typeface="Arial"/>
                <a:ea typeface="Arial"/>
                <a:cs typeface="Arial"/>
                <a:sym typeface="Arial"/>
              </a:defRPr>
            </a:lvl2pPr>
            <a:lvl3pPr marR="0" lvl="2" algn="l" rtl="0">
              <a:spcBef>
                <a:spcPts val="32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R="0" lvl="3"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4pPr>
            <a:lvl5pPr marR="0" lvl="4"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5pPr>
            <a:lvl6pPr marR="0" lvl="5"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6pPr>
            <a:lvl7pPr marR="0" lvl="6"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7pPr>
            <a:lvl8pPr marR="0" lvl="7"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8pPr>
            <a:lvl9pPr marR="0" lvl="8" algn="l" rtl="0">
              <a:spcBef>
                <a:spcPts val="272"/>
              </a:spcBef>
              <a:spcAft>
                <a:spcPts val="0"/>
              </a:spcAft>
              <a:buClr>
                <a:schemeClr val="dk1"/>
              </a:buClr>
              <a:buSzPts val="1360"/>
              <a:buFont typeface="Arial"/>
              <a:buNone/>
              <a:defRPr sz="1360" b="0" i="0" u="none" strike="noStrike" cap="none">
                <a:solidFill>
                  <a:schemeClr val="dk1"/>
                </a:solidFill>
                <a:latin typeface="Arial"/>
                <a:ea typeface="Arial"/>
                <a:cs typeface="Arial"/>
                <a:sym typeface="Arial"/>
              </a:defRPr>
            </a:lvl9pPr>
          </a:lstStyle>
          <a:p>
            <a:endParaRPr/>
          </a:p>
        </p:txBody>
      </p:sp>
      <p:sp>
        <p:nvSpPr>
          <p:cNvPr id="49" name="Google Shape;49;p10"/>
          <p:cNvSpPr txBox="1">
            <a:spLocks noGrp="1"/>
          </p:cNvSpPr>
          <p:nvPr>
            <p:ph type="body" idx="1"/>
          </p:nvPr>
        </p:nvSpPr>
        <p:spPr>
          <a:xfrm>
            <a:off x="6451998" y="17175694"/>
            <a:ext cx="19751278" cy="2574925"/>
          </a:xfrm>
          <a:prstGeom prst="rect">
            <a:avLst/>
          </a:prstGeom>
          <a:noFill/>
          <a:ln>
            <a:noFill/>
          </a:ln>
        </p:spPr>
        <p:txBody>
          <a:bodyPr spcFirstLastPara="1" wrap="square" lIns="380325" tIns="380325" rIns="380325" bIns="380325" anchor="t" anchorCtr="0"/>
          <a:lstStyle>
            <a:lvl1pPr marL="457200" lvl="0" indent="-228600" algn="l">
              <a:spcBef>
                <a:spcPts val="192"/>
              </a:spcBef>
              <a:spcAft>
                <a:spcPts val="0"/>
              </a:spcAft>
              <a:buClr>
                <a:schemeClr val="dk1"/>
              </a:buClr>
              <a:buSzPts val="960"/>
              <a:buFont typeface="Arial"/>
              <a:buNone/>
              <a:defRPr sz="960"/>
            </a:lvl1pPr>
            <a:lvl2pPr marL="914400" lvl="1" indent="-228600" algn="l">
              <a:spcBef>
                <a:spcPts val="160"/>
              </a:spcBef>
              <a:spcAft>
                <a:spcPts val="0"/>
              </a:spcAft>
              <a:buClr>
                <a:schemeClr val="dk1"/>
              </a:buClr>
              <a:buSzPts val="800"/>
              <a:buFont typeface="Arial"/>
              <a:buNone/>
              <a:defRPr sz="800"/>
            </a:lvl2pPr>
            <a:lvl3pPr marL="1371600" lvl="2" indent="-228600" algn="l">
              <a:spcBef>
                <a:spcPts val="128"/>
              </a:spcBef>
              <a:spcAft>
                <a:spcPts val="0"/>
              </a:spcAft>
              <a:buClr>
                <a:schemeClr val="dk1"/>
              </a:buClr>
              <a:buSzPts val="640"/>
              <a:buFont typeface="Arial"/>
              <a:buNone/>
              <a:defRPr sz="640"/>
            </a:lvl3pPr>
            <a:lvl4pPr marL="1828800" lvl="3" indent="-228600" algn="l">
              <a:spcBef>
                <a:spcPts val="112"/>
              </a:spcBef>
              <a:spcAft>
                <a:spcPts val="0"/>
              </a:spcAft>
              <a:buClr>
                <a:schemeClr val="dk1"/>
              </a:buClr>
              <a:buSzPts val="560"/>
              <a:buFont typeface="Arial"/>
              <a:buNone/>
              <a:defRPr sz="560"/>
            </a:lvl4pPr>
            <a:lvl5pPr marL="2286000" lvl="4" indent="-228600" algn="l">
              <a:spcBef>
                <a:spcPts val="112"/>
              </a:spcBef>
              <a:spcAft>
                <a:spcPts val="0"/>
              </a:spcAft>
              <a:buClr>
                <a:schemeClr val="dk1"/>
              </a:buClr>
              <a:buSzPts val="560"/>
              <a:buFont typeface="Arial"/>
              <a:buNone/>
              <a:defRPr sz="560"/>
            </a:lvl5pPr>
            <a:lvl6pPr marL="2743200" lvl="5" indent="-228600" algn="l">
              <a:spcBef>
                <a:spcPts val="112"/>
              </a:spcBef>
              <a:spcAft>
                <a:spcPts val="0"/>
              </a:spcAft>
              <a:buClr>
                <a:schemeClr val="dk1"/>
              </a:buClr>
              <a:buSzPts val="560"/>
              <a:buFont typeface="Arial"/>
              <a:buNone/>
              <a:defRPr sz="560"/>
            </a:lvl6pPr>
            <a:lvl7pPr marL="3200400" lvl="6" indent="-228600" algn="l">
              <a:spcBef>
                <a:spcPts val="112"/>
              </a:spcBef>
              <a:spcAft>
                <a:spcPts val="0"/>
              </a:spcAft>
              <a:buClr>
                <a:schemeClr val="dk1"/>
              </a:buClr>
              <a:buSzPts val="560"/>
              <a:buFont typeface="Arial"/>
              <a:buNone/>
              <a:defRPr sz="560"/>
            </a:lvl7pPr>
            <a:lvl8pPr marL="3657600" lvl="7" indent="-228600" algn="l">
              <a:spcBef>
                <a:spcPts val="112"/>
              </a:spcBef>
              <a:spcAft>
                <a:spcPts val="0"/>
              </a:spcAft>
              <a:buClr>
                <a:schemeClr val="dk1"/>
              </a:buClr>
              <a:buSzPts val="560"/>
              <a:buFont typeface="Arial"/>
              <a:buNone/>
              <a:defRPr sz="560"/>
            </a:lvl8pPr>
            <a:lvl9pPr marL="4114800" lvl="8" indent="-228600" algn="l">
              <a:spcBef>
                <a:spcPts val="112"/>
              </a:spcBef>
              <a:spcAft>
                <a:spcPts val="0"/>
              </a:spcAft>
              <a:buClr>
                <a:schemeClr val="dk1"/>
              </a:buClr>
              <a:buSzPts val="560"/>
              <a:buFont typeface="Arial"/>
              <a:buNone/>
              <a:defRPr sz="56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32918401" cy="3448050"/>
          </a:xfrm>
          <a:prstGeom prst="rect">
            <a:avLst/>
          </a:prstGeom>
          <a:solidFill>
            <a:schemeClr val="accent2"/>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b="0" i="0" u="none" strike="noStrike" cap="none">
              <a:solidFill>
                <a:schemeClr val="dk1"/>
              </a:solidFill>
              <a:latin typeface="Arial Narrow"/>
              <a:ea typeface="Arial Narrow"/>
              <a:cs typeface="Arial Narrow"/>
              <a:sym typeface="Arial Narrow"/>
            </a:endParaRPr>
          </a:p>
        </p:txBody>
      </p:sp>
      <p:sp>
        <p:nvSpPr>
          <p:cNvPr id="11" name="Google Shape;11;p1"/>
          <p:cNvSpPr/>
          <p:nvPr/>
        </p:nvSpPr>
        <p:spPr>
          <a:xfrm>
            <a:off x="520065" y="4101736"/>
            <a:ext cx="7480935" cy="17366343"/>
          </a:xfrm>
          <a:prstGeom prst="rect">
            <a:avLst/>
          </a:prstGeom>
          <a:solidFill>
            <a:srgbClr val="FFFFFF"/>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b="0" i="0" u="none" strike="noStrike" cap="none">
              <a:solidFill>
                <a:schemeClr val="dk1"/>
              </a:solidFill>
              <a:latin typeface="Arial Narrow"/>
              <a:ea typeface="Arial Narrow"/>
              <a:cs typeface="Arial Narrow"/>
              <a:sym typeface="Arial Narrow"/>
            </a:endParaRPr>
          </a:p>
        </p:txBody>
      </p:sp>
      <p:sp>
        <p:nvSpPr>
          <p:cNvPr id="12" name="Google Shape;12;p1"/>
          <p:cNvSpPr/>
          <p:nvPr/>
        </p:nvSpPr>
        <p:spPr>
          <a:xfrm rot="10800000" flipH="1">
            <a:off x="76200" y="3533775"/>
            <a:ext cx="32775524" cy="62863"/>
          </a:xfrm>
          <a:prstGeom prst="rect">
            <a:avLst/>
          </a:prstGeom>
          <a:solidFill>
            <a:srgbClr val="660000"/>
          </a:solidFill>
          <a:ln w="152400" cap="flat" cmpd="sng">
            <a:solidFill>
              <a:srgbClr val="FF9900"/>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b="0" i="0" u="none" strike="noStrike" cap="none">
              <a:solidFill>
                <a:schemeClr val="dk1"/>
              </a:solidFill>
              <a:latin typeface="Arial Narrow"/>
              <a:ea typeface="Arial Narrow"/>
              <a:cs typeface="Arial Narrow"/>
              <a:sym typeface="Arial Narrow"/>
            </a:endParaRPr>
          </a:p>
        </p:txBody>
      </p:sp>
      <p:sp>
        <p:nvSpPr>
          <p:cNvPr id="13" name="Google Shape;13;p1"/>
          <p:cNvSpPr txBox="1"/>
          <p:nvPr/>
        </p:nvSpPr>
        <p:spPr>
          <a:xfrm>
            <a:off x="457200" y="21630641"/>
            <a:ext cx="1885950" cy="206655"/>
          </a:xfrm>
          <a:prstGeom prst="rect">
            <a:avLst/>
          </a:prstGeom>
          <a:noFill/>
          <a:ln>
            <a:noFill/>
          </a:ln>
        </p:spPr>
        <p:txBody>
          <a:bodyPr spcFirstLastPara="1" wrap="square" lIns="60825" tIns="30400" rIns="60825" bIns="30400" anchor="t" anchorCtr="0">
            <a:noAutofit/>
          </a:bodyPr>
          <a:lstStyle/>
          <a:p>
            <a:pPr marL="0" marR="0" lvl="0" indent="0" algn="l" rtl="0">
              <a:lnSpc>
                <a:spcPct val="65000"/>
              </a:lnSpc>
              <a:spcBef>
                <a:spcPts val="0"/>
              </a:spcBef>
              <a:spcAft>
                <a:spcPts val="0"/>
              </a:spcAft>
              <a:buNone/>
            </a:pPr>
            <a:r>
              <a:rPr lang="en-US" sz="320" b="1" i="0" u="none" strike="noStrike" cap="none">
                <a:solidFill>
                  <a:schemeClr val="lt2"/>
                </a:solidFill>
                <a:latin typeface="Arial"/>
                <a:ea typeface="Arial"/>
                <a:cs typeface="Arial"/>
                <a:sym typeface="Arial"/>
              </a:rPr>
              <a:t>TEMPLATE DESIGN © 2008</a:t>
            </a:r>
            <a:endParaRPr/>
          </a:p>
          <a:p>
            <a:pPr marL="0" marR="0" lvl="0" indent="0" algn="l" rtl="0">
              <a:lnSpc>
                <a:spcPct val="65000"/>
              </a:lnSpc>
              <a:spcBef>
                <a:spcPts val="320"/>
              </a:spcBef>
              <a:spcAft>
                <a:spcPts val="0"/>
              </a:spcAft>
              <a:buNone/>
            </a:pPr>
            <a:r>
              <a:rPr lang="en-US" sz="640" b="1" i="0" u="none" strike="noStrike" cap="none">
                <a:solidFill>
                  <a:schemeClr val="lt2"/>
                </a:solidFill>
                <a:latin typeface="Arial"/>
                <a:ea typeface="Arial"/>
                <a:cs typeface="Arial"/>
                <a:sym typeface="Arial"/>
              </a:rPr>
              <a:t>www.PosterPresentations.com</a:t>
            </a:r>
            <a:endParaRPr/>
          </a:p>
        </p:txBody>
      </p:sp>
      <p:sp>
        <p:nvSpPr>
          <p:cNvPr id="14" name="Google Shape;14;p1"/>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marR="0" lvl="0" algn="ctr" rtl="0">
              <a:spcBef>
                <a:spcPts val="0"/>
              </a:spcBef>
              <a:spcAft>
                <a:spcPts val="0"/>
              </a:spcAft>
              <a:buSzPts val="1400"/>
              <a:buNone/>
              <a:defRPr sz="5760" b="0" i="0" u="none" strike="noStrike" cap="none">
                <a:solidFill>
                  <a:srgbClr val="FFFFFF"/>
                </a:solidFill>
                <a:latin typeface="Arial Black"/>
                <a:ea typeface="Arial Black"/>
                <a:cs typeface="Arial Black"/>
                <a:sym typeface="Arial Black"/>
              </a:defRPr>
            </a:lvl1pPr>
            <a:lvl2pPr marR="0" lvl="1" algn="ctr" rtl="0">
              <a:spcBef>
                <a:spcPts val="0"/>
              </a:spcBef>
              <a:spcAft>
                <a:spcPts val="0"/>
              </a:spcAft>
              <a:buSzPts val="1400"/>
              <a:buNone/>
              <a:defRPr sz="5760" b="0" i="0" u="none" strike="noStrike" cap="none">
                <a:solidFill>
                  <a:srgbClr val="FFFFFF"/>
                </a:solidFill>
                <a:latin typeface="Arial Black"/>
                <a:ea typeface="Arial Black"/>
                <a:cs typeface="Arial Black"/>
                <a:sym typeface="Arial Black"/>
              </a:defRPr>
            </a:lvl2pPr>
            <a:lvl3pPr marR="0" lvl="2" algn="ctr" rtl="0">
              <a:spcBef>
                <a:spcPts val="0"/>
              </a:spcBef>
              <a:spcAft>
                <a:spcPts val="0"/>
              </a:spcAft>
              <a:buSzPts val="1400"/>
              <a:buNone/>
              <a:defRPr sz="5760" b="0" i="0" u="none" strike="noStrike" cap="none">
                <a:solidFill>
                  <a:srgbClr val="FFFFFF"/>
                </a:solidFill>
                <a:latin typeface="Arial Black"/>
                <a:ea typeface="Arial Black"/>
                <a:cs typeface="Arial Black"/>
                <a:sym typeface="Arial Black"/>
              </a:defRPr>
            </a:lvl3pPr>
            <a:lvl4pPr marR="0" lvl="3" algn="ctr" rtl="0">
              <a:spcBef>
                <a:spcPts val="0"/>
              </a:spcBef>
              <a:spcAft>
                <a:spcPts val="0"/>
              </a:spcAft>
              <a:buSzPts val="1400"/>
              <a:buNone/>
              <a:defRPr sz="5760" b="0" i="0" u="none" strike="noStrike" cap="none">
                <a:solidFill>
                  <a:srgbClr val="FFFFFF"/>
                </a:solidFill>
                <a:latin typeface="Arial Black"/>
                <a:ea typeface="Arial Black"/>
                <a:cs typeface="Arial Black"/>
                <a:sym typeface="Arial Black"/>
              </a:defRPr>
            </a:lvl4pPr>
            <a:lvl5pPr marR="0" lvl="4" algn="ctr" rtl="0">
              <a:spcBef>
                <a:spcPts val="0"/>
              </a:spcBef>
              <a:spcAft>
                <a:spcPts val="0"/>
              </a:spcAft>
              <a:buSzPts val="1400"/>
              <a:buNone/>
              <a:defRPr sz="5760" b="0" i="0" u="none" strike="noStrike" cap="none">
                <a:solidFill>
                  <a:srgbClr val="FFFFFF"/>
                </a:solidFill>
                <a:latin typeface="Arial Black"/>
                <a:ea typeface="Arial Black"/>
                <a:cs typeface="Arial Black"/>
                <a:sym typeface="Arial Black"/>
              </a:defRPr>
            </a:lvl5pPr>
            <a:lvl6pPr marR="0" lvl="5" algn="ctr" rtl="0">
              <a:spcBef>
                <a:spcPts val="0"/>
              </a:spcBef>
              <a:spcAft>
                <a:spcPts val="0"/>
              </a:spcAft>
              <a:buSzPts val="1400"/>
              <a:buNone/>
              <a:defRPr sz="5760" b="0" i="0" u="none" strike="noStrike" cap="none">
                <a:solidFill>
                  <a:srgbClr val="FFFFFF"/>
                </a:solidFill>
                <a:latin typeface="Arial Black"/>
                <a:ea typeface="Arial Black"/>
                <a:cs typeface="Arial Black"/>
                <a:sym typeface="Arial Black"/>
              </a:defRPr>
            </a:lvl6pPr>
            <a:lvl7pPr marR="0" lvl="6" algn="ctr" rtl="0">
              <a:spcBef>
                <a:spcPts val="0"/>
              </a:spcBef>
              <a:spcAft>
                <a:spcPts val="0"/>
              </a:spcAft>
              <a:buSzPts val="1400"/>
              <a:buNone/>
              <a:defRPr sz="5760" b="0" i="0" u="none" strike="noStrike" cap="none">
                <a:solidFill>
                  <a:srgbClr val="FFFFFF"/>
                </a:solidFill>
                <a:latin typeface="Arial Black"/>
                <a:ea typeface="Arial Black"/>
                <a:cs typeface="Arial Black"/>
                <a:sym typeface="Arial Black"/>
              </a:defRPr>
            </a:lvl7pPr>
            <a:lvl8pPr marR="0" lvl="7" algn="ctr" rtl="0">
              <a:spcBef>
                <a:spcPts val="0"/>
              </a:spcBef>
              <a:spcAft>
                <a:spcPts val="0"/>
              </a:spcAft>
              <a:buSzPts val="1400"/>
              <a:buNone/>
              <a:defRPr sz="5760" b="0" i="0" u="none" strike="noStrike" cap="none">
                <a:solidFill>
                  <a:srgbClr val="FFFFFF"/>
                </a:solidFill>
                <a:latin typeface="Arial Black"/>
                <a:ea typeface="Arial Black"/>
                <a:cs typeface="Arial Black"/>
                <a:sym typeface="Arial Black"/>
              </a:defRPr>
            </a:lvl8pPr>
            <a:lvl9pPr marR="0" lvl="8" algn="ctr" rtl="0">
              <a:spcBef>
                <a:spcPts val="0"/>
              </a:spcBef>
              <a:spcAft>
                <a:spcPts val="0"/>
              </a:spcAft>
              <a:buSzPts val="1400"/>
              <a:buNone/>
              <a:defRPr sz="5760" b="0" i="0" u="none" strike="noStrike" cap="none">
                <a:solidFill>
                  <a:srgbClr val="FFFFFF"/>
                </a:solidFill>
                <a:latin typeface="Arial Black"/>
                <a:ea typeface="Arial Black"/>
                <a:cs typeface="Arial Black"/>
                <a:sym typeface="Arial Black"/>
              </a:defRPr>
            </a:lvl9pPr>
          </a:lstStyle>
          <a:p>
            <a:endParaRPr/>
          </a:p>
        </p:txBody>
      </p:sp>
      <p:sp>
        <p:nvSpPr>
          <p:cNvPr id="15" name="Google Shape;15;p1"/>
          <p:cNvSpPr txBox="1">
            <a:spLocks noGrp="1"/>
          </p:cNvSpPr>
          <p:nvPr>
            <p:ph type="body" idx="1"/>
          </p:nvPr>
        </p:nvSpPr>
        <p:spPr>
          <a:xfrm>
            <a:off x="520065" y="3759200"/>
            <a:ext cx="7480935" cy="17708879"/>
          </a:xfrm>
          <a:prstGeom prst="rect">
            <a:avLst/>
          </a:prstGeom>
          <a:noFill/>
          <a:ln>
            <a:noFill/>
          </a:ln>
        </p:spPr>
        <p:txBody>
          <a:bodyPr spcFirstLastPara="1" wrap="square" lIns="380325" tIns="380325" rIns="380325" bIns="380325" anchor="t" anchorCtr="0"/>
          <a:lstStyle>
            <a:lvl1pPr marL="457200" marR="0" lvl="0" indent="-350520" algn="l" rtl="0">
              <a:spcBef>
                <a:spcPts val="384"/>
              </a:spcBef>
              <a:spcAft>
                <a:spcPts val="0"/>
              </a:spcAft>
              <a:buClr>
                <a:schemeClr val="dk1"/>
              </a:buClr>
              <a:buSzPts val="1920"/>
              <a:buFont typeface="Arial"/>
              <a:buChar char="•"/>
              <a:defRPr sz="1920" b="0" i="0" u="none" strike="noStrike" cap="none">
                <a:solidFill>
                  <a:schemeClr val="dk1"/>
                </a:solidFill>
                <a:latin typeface="Arial"/>
                <a:ea typeface="Arial"/>
                <a:cs typeface="Arial"/>
                <a:sym typeface="Arial"/>
              </a:defRPr>
            </a:lvl1pPr>
            <a:lvl2pPr marL="914400" marR="0" lvl="1" indent="-350519" algn="l" rtl="0">
              <a:spcBef>
                <a:spcPts val="384"/>
              </a:spcBef>
              <a:spcAft>
                <a:spcPts val="0"/>
              </a:spcAft>
              <a:buClr>
                <a:schemeClr val="dk1"/>
              </a:buClr>
              <a:buSzPts val="1920"/>
              <a:buFont typeface="Arial"/>
              <a:buChar char="–"/>
              <a:defRPr sz="192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09880"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4pPr>
            <a:lvl5pPr marL="2286000" marR="0" lvl="4"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5pPr>
            <a:lvl6pPr marL="2743200" marR="0" lvl="5"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6pPr>
            <a:lvl7pPr marL="3200400" marR="0" lvl="6"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7pPr>
            <a:lvl8pPr marL="3657600" marR="0" lvl="7"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8pPr>
            <a:lvl9pPr marL="4114800" marR="0" lvl="8"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9pPr>
          </a:lstStyle>
          <a:p>
            <a:endParaRPr/>
          </a:p>
        </p:txBody>
      </p:sp>
      <p:sp>
        <p:nvSpPr>
          <p:cNvPr id="16" name="Google Shape;16;p1"/>
          <p:cNvSpPr/>
          <p:nvPr/>
        </p:nvSpPr>
        <p:spPr>
          <a:xfrm>
            <a:off x="0" y="0"/>
            <a:ext cx="32918401" cy="21945600"/>
          </a:xfrm>
          <a:prstGeom prst="rect">
            <a:avLst/>
          </a:prstGeom>
          <a:noFill/>
          <a:ln w="9525" cap="flat" cmpd="sng">
            <a:solidFill>
              <a:schemeClr val="dk2"/>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b="0" i="0" u="none" strike="noStrike" cap="none">
              <a:solidFill>
                <a:schemeClr val="dk1"/>
              </a:solidFill>
              <a:latin typeface="Arial Narrow"/>
              <a:ea typeface="Arial Narrow"/>
              <a:cs typeface="Arial Narrow"/>
              <a:sym typeface="Arial Narrow"/>
            </a:endParaRPr>
          </a:p>
        </p:txBody>
      </p:sp>
      <p:sp>
        <p:nvSpPr>
          <p:cNvPr id="17" name="Google Shape;17;p1"/>
          <p:cNvSpPr/>
          <p:nvPr/>
        </p:nvSpPr>
        <p:spPr>
          <a:xfrm>
            <a:off x="8618220" y="4101736"/>
            <a:ext cx="7486650" cy="17366343"/>
          </a:xfrm>
          <a:prstGeom prst="rect">
            <a:avLst/>
          </a:prstGeom>
          <a:solidFill>
            <a:srgbClr val="FFFFFF"/>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b="0" i="0" u="none" strike="noStrike" cap="none">
              <a:solidFill>
                <a:schemeClr val="dk1"/>
              </a:solidFill>
              <a:latin typeface="Arial Narrow"/>
              <a:ea typeface="Arial Narrow"/>
              <a:cs typeface="Arial Narrow"/>
              <a:sym typeface="Arial Narrow"/>
            </a:endParaRPr>
          </a:p>
        </p:txBody>
      </p:sp>
      <p:sp>
        <p:nvSpPr>
          <p:cNvPr id="18" name="Google Shape;18;p1"/>
          <p:cNvSpPr/>
          <p:nvPr/>
        </p:nvSpPr>
        <p:spPr>
          <a:xfrm>
            <a:off x="16704945" y="4101736"/>
            <a:ext cx="7486650" cy="17366343"/>
          </a:xfrm>
          <a:prstGeom prst="rect">
            <a:avLst/>
          </a:prstGeom>
          <a:solidFill>
            <a:srgbClr val="FFFFFF"/>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b="0" i="0" u="none" strike="noStrike" cap="none">
              <a:solidFill>
                <a:schemeClr val="dk1"/>
              </a:solidFill>
              <a:latin typeface="Arial Narrow"/>
              <a:ea typeface="Arial Narrow"/>
              <a:cs typeface="Arial Narrow"/>
              <a:sym typeface="Arial Narrow"/>
            </a:endParaRPr>
          </a:p>
        </p:txBody>
      </p:sp>
      <p:sp>
        <p:nvSpPr>
          <p:cNvPr id="19" name="Google Shape;19;p1"/>
          <p:cNvSpPr/>
          <p:nvPr/>
        </p:nvSpPr>
        <p:spPr>
          <a:xfrm>
            <a:off x="24808816" y="4101736"/>
            <a:ext cx="7486650" cy="17366343"/>
          </a:xfrm>
          <a:prstGeom prst="rect">
            <a:avLst/>
          </a:prstGeom>
          <a:solidFill>
            <a:srgbClr val="FFFFFF"/>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b="0" i="0" u="none" strike="noStrike" cap="none">
              <a:solidFill>
                <a:schemeClr val="dk1"/>
              </a:solidFill>
              <a:latin typeface="Arial Narrow"/>
              <a:ea typeface="Arial Narrow"/>
              <a:cs typeface="Arial Narrow"/>
              <a:sym typeface="Arial Narrow"/>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6"/>
        <p:cNvGrpSpPr/>
        <p:nvPr/>
      </p:nvGrpSpPr>
      <p:grpSpPr>
        <a:xfrm>
          <a:off x="0" y="0"/>
          <a:ext cx="0" cy="0"/>
          <a:chOff x="0" y="0"/>
          <a:chExt cx="0" cy="0"/>
        </a:xfrm>
      </p:grpSpPr>
      <p:sp>
        <p:nvSpPr>
          <p:cNvPr id="57" name="Google Shape;57;p13"/>
          <p:cNvSpPr/>
          <p:nvPr/>
        </p:nvSpPr>
        <p:spPr>
          <a:xfrm>
            <a:off x="0" y="0"/>
            <a:ext cx="32918401" cy="3200400"/>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
        <p:nvSpPr>
          <p:cNvPr id="58" name="Google Shape;58;p13"/>
          <p:cNvSpPr/>
          <p:nvPr/>
        </p:nvSpPr>
        <p:spPr>
          <a:xfrm>
            <a:off x="520065" y="3759200"/>
            <a:ext cx="7480935" cy="17708879"/>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
        <p:nvSpPr>
          <p:cNvPr id="59" name="Google Shape;59;p13"/>
          <p:cNvSpPr/>
          <p:nvPr/>
        </p:nvSpPr>
        <p:spPr>
          <a:xfrm>
            <a:off x="0" y="3200400"/>
            <a:ext cx="32918401" cy="86360"/>
          </a:xfrm>
          <a:prstGeom prst="rect">
            <a:avLst/>
          </a:prstGeom>
          <a:solidFill>
            <a:srgbClr val="660000"/>
          </a:solidFill>
          <a:ln>
            <a:noFill/>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
        <p:nvSpPr>
          <p:cNvPr id="60" name="Google Shape;60;p13"/>
          <p:cNvSpPr txBox="1"/>
          <p:nvPr/>
        </p:nvSpPr>
        <p:spPr>
          <a:xfrm>
            <a:off x="457200" y="21630641"/>
            <a:ext cx="1885950" cy="206655"/>
          </a:xfrm>
          <a:prstGeom prst="rect">
            <a:avLst/>
          </a:prstGeom>
          <a:noFill/>
          <a:ln>
            <a:noFill/>
          </a:ln>
        </p:spPr>
        <p:txBody>
          <a:bodyPr spcFirstLastPara="1" wrap="square" lIns="60825" tIns="30400" rIns="60825" bIns="30400" anchor="t" anchorCtr="0">
            <a:noAutofit/>
          </a:bodyPr>
          <a:lstStyle/>
          <a:p>
            <a:pPr marL="0" marR="0" lvl="0" indent="0" algn="l" rtl="0">
              <a:lnSpc>
                <a:spcPct val="65000"/>
              </a:lnSpc>
              <a:spcBef>
                <a:spcPts val="0"/>
              </a:spcBef>
              <a:spcAft>
                <a:spcPts val="0"/>
              </a:spcAft>
              <a:buNone/>
            </a:pPr>
            <a:r>
              <a:rPr lang="en-US" sz="320" b="1">
                <a:solidFill>
                  <a:schemeClr val="lt2"/>
                </a:solidFill>
                <a:latin typeface="Arial"/>
                <a:ea typeface="Arial"/>
                <a:cs typeface="Arial"/>
                <a:sym typeface="Arial"/>
              </a:rPr>
              <a:t>POSTER TEMPLATE BY:</a:t>
            </a:r>
            <a:endParaRPr/>
          </a:p>
          <a:p>
            <a:pPr marL="0" marR="0" lvl="0" indent="0" algn="l" rtl="0">
              <a:lnSpc>
                <a:spcPct val="65000"/>
              </a:lnSpc>
              <a:spcBef>
                <a:spcPts val="320"/>
              </a:spcBef>
              <a:spcAft>
                <a:spcPts val="0"/>
              </a:spcAft>
              <a:buNone/>
            </a:pPr>
            <a:r>
              <a:rPr lang="en-US" sz="640" b="1">
                <a:solidFill>
                  <a:schemeClr val="lt2"/>
                </a:solidFill>
                <a:latin typeface="Arial"/>
                <a:ea typeface="Arial"/>
                <a:cs typeface="Arial"/>
                <a:sym typeface="Arial"/>
              </a:rPr>
              <a:t>www.PosterPresentations.com</a:t>
            </a:r>
            <a:endParaRPr/>
          </a:p>
        </p:txBody>
      </p:sp>
      <p:sp>
        <p:nvSpPr>
          <p:cNvPr id="61" name="Google Shape;61;p13"/>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marR="0" lvl="0"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1pPr>
            <a:lvl2pPr marR="0" lvl="1"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2pPr>
            <a:lvl3pPr marR="0" lvl="2"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3pPr>
            <a:lvl4pPr marR="0" lvl="3"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4pPr>
            <a:lvl5pPr marR="0" lvl="4"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5pPr>
            <a:lvl6pPr marR="0" lvl="5"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6pPr>
            <a:lvl7pPr marR="0" lvl="6"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7pPr>
            <a:lvl8pPr marR="0" lvl="7"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8pPr>
            <a:lvl9pPr marR="0" lvl="8"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9pPr>
          </a:lstStyle>
          <a:p>
            <a:endParaRPr/>
          </a:p>
        </p:txBody>
      </p:sp>
      <p:sp>
        <p:nvSpPr>
          <p:cNvPr id="62" name="Google Shape;62;p13"/>
          <p:cNvSpPr txBox="1">
            <a:spLocks noGrp="1"/>
          </p:cNvSpPr>
          <p:nvPr>
            <p:ph type="body" idx="1"/>
          </p:nvPr>
        </p:nvSpPr>
        <p:spPr>
          <a:xfrm>
            <a:off x="520065" y="3759200"/>
            <a:ext cx="7480935" cy="17708879"/>
          </a:xfrm>
          <a:prstGeom prst="rect">
            <a:avLst/>
          </a:prstGeom>
          <a:noFill/>
          <a:ln>
            <a:noFill/>
          </a:ln>
        </p:spPr>
        <p:txBody>
          <a:bodyPr spcFirstLastPara="1" wrap="square" lIns="380325" tIns="380325" rIns="380325" bIns="380325" anchor="t" anchorCtr="0"/>
          <a:lstStyle>
            <a:lvl1pPr marL="457200" marR="0" lvl="0" indent="-350520" algn="l" rtl="0">
              <a:spcBef>
                <a:spcPts val="384"/>
              </a:spcBef>
              <a:spcAft>
                <a:spcPts val="0"/>
              </a:spcAft>
              <a:buClr>
                <a:schemeClr val="dk1"/>
              </a:buClr>
              <a:buSzPts val="1920"/>
              <a:buFont typeface="Arial"/>
              <a:buChar char="•"/>
              <a:defRPr sz="1920" b="0" i="0" u="none" strike="noStrike" cap="none">
                <a:solidFill>
                  <a:schemeClr val="dk1"/>
                </a:solidFill>
                <a:latin typeface="Arial"/>
                <a:ea typeface="Arial"/>
                <a:cs typeface="Arial"/>
                <a:sym typeface="Arial"/>
              </a:defRPr>
            </a:lvl1pPr>
            <a:lvl2pPr marL="914400" marR="0" lvl="1" indent="-350519" algn="l" rtl="0">
              <a:spcBef>
                <a:spcPts val="384"/>
              </a:spcBef>
              <a:spcAft>
                <a:spcPts val="0"/>
              </a:spcAft>
              <a:buClr>
                <a:schemeClr val="dk1"/>
              </a:buClr>
              <a:buSzPts val="1920"/>
              <a:buFont typeface="Arial"/>
              <a:buChar char="–"/>
              <a:defRPr sz="192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09880"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4pPr>
            <a:lvl5pPr marL="2286000" marR="0" lvl="4"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5pPr>
            <a:lvl6pPr marL="2743200" marR="0" lvl="5"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6pPr>
            <a:lvl7pPr marL="3200400" marR="0" lvl="6"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7pPr>
            <a:lvl8pPr marL="3657600" marR="0" lvl="7"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8pPr>
            <a:lvl9pPr marL="4114800" marR="0" lvl="8"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9pPr>
          </a:lstStyle>
          <a:p>
            <a:endParaRPr/>
          </a:p>
        </p:txBody>
      </p:sp>
      <p:sp>
        <p:nvSpPr>
          <p:cNvPr id="63" name="Google Shape;63;p13"/>
          <p:cNvSpPr/>
          <p:nvPr/>
        </p:nvSpPr>
        <p:spPr>
          <a:xfrm>
            <a:off x="0" y="0"/>
            <a:ext cx="32918401" cy="21945600"/>
          </a:xfrm>
          <a:prstGeom prst="rect">
            <a:avLst/>
          </a:prstGeom>
          <a:noFill/>
          <a:ln w="9525" cap="flat" cmpd="sng">
            <a:solidFill>
              <a:schemeClr val="dk2"/>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
        <p:nvSpPr>
          <p:cNvPr id="64" name="Google Shape;64;p13"/>
          <p:cNvSpPr/>
          <p:nvPr/>
        </p:nvSpPr>
        <p:spPr>
          <a:xfrm>
            <a:off x="8618220" y="3759200"/>
            <a:ext cx="15573375" cy="17708879"/>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
        <p:nvSpPr>
          <p:cNvPr id="65" name="Google Shape;65;p13"/>
          <p:cNvSpPr/>
          <p:nvPr/>
        </p:nvSpPr>
        <p:spPr>
          <a:xfrm>
            <a:off x="24808816" y="3759200"/>
            <a:ext cx="7486650" cy="17708879"/>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sp>
        <p:nvSpPr>
          <p:cNvPr id="103" name="Google Shape;103;p25"/>
          <p:cNvSpPr/>
          <p:nvPr/>
        </p:nvSpPr>
        <p:spPr>
          <a:xfrm>
            <a:off x="0" y="0"/>
            <a:ext cx="32918401" cy="3200400"/>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
        <p:nvSpPr>
          <p:cNvPr id="104" name="Google Shape;104;p25"/>
          <p:cNvSpPr/>
          <p:nvPr/>
        </p:nvSpPr>
        <p:spPr>
          <a:xfrm>
            <a:off x="520065" y="3759200"/>
            <a:ext cx="31775399" cy="17708879"/>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
        <p:nvSpPr>
          <p:cNvPr id="105" name="Google Shape;105;p25"/>
          <p:cNvSpPr/>
          <p:nvPr/>
        </p:nvSpPr>
        <p:spPr>
          <a:xfrm>
            <a:off x="0" y="3200400"/>
            <a:ext cx="32918401" cy="86360"/>
          </a:xfrm>
          <a:prstGeom prst="rect">
            <a:avLst/>
          </a:prstGeom>
          <a:solidFill>
            <a:srgbClr val="660000"/>
          </a:solidFill>
          <a:ln>
            <a:noFill/>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
        <p:nvSpPr>
          <p:cNvPr id="106" name="Google Shape;106;p25"/>
          <p:cNvSpPr txBox="1"/>
          <p:nvPr/>
        </p:nvSpPr>
        <p:spPr>
          <a:xfrm>
            <a:off x="457200" y="21630641"/>
            <a:ext cx="1885950" cy="206655"/>
          </a:xfrm>
          <a:prstGeom prst="rect">
            <a:avLst/>
          </a:prstGeom>
          <a:noFill/>
          <a:ln>
            <a:noFill/>
          </a:ln>
        </p:spPr>
        <p:txBody>
          <a:bodyPr spcFirstLastPara="1" wrap="square" lIns="60825" tIns="30400" rIns="60825" bIns="30400" anchor="t" anchorCtr="0">
            <a:noAutofit/>
          </a:bodyPr>
          <a:lstStyle/>
          <a:p>
            <a:pPr marL="0" marR="0" lvl="0" indent="0" algn="l" rtl="0">
              <a:lnSpc>
                <a:spcPct val="65000"/>
              </a:lnSpc>
              <a:spcBef>
                <a:spcPts val="0"/>
              </a:spcBef>
              <a:spcAft>
                <a:spcPts val="0"/>
              </a:spcAft>
              <a:buNone/>
            </a:pPr>
            <a:r>
              <a:rPr lang="en-US" sz="320" b="1">
                <a:solidFill>
                  <a:schemeClr val="lt2"/>
                </a:solidFill>
                <a:latin typeface="Arial"/>
                <a:ea typeface="Arial"/>
                <a:cs typeface="Arial"/>
                <a:sym typeface="Arial"/>
              </a:rPr>
              <a:t>POSTER TEMPLATE BY:</a:t>
            </a:r>
            <a:endParaRPr/>
          </a:p>
          <a:p>
            <a:pPr marL="0" marR="0" lvl="0" indent="0" algn="l" rtl="0">
              <a:lnSpc>
                <a:spcPct val="65000"/>
              </a:lnSpc>
              <a:spcBef>
                <a:spcPts val="320"/>
              </a:spcBef>
              <a:spcAft>
                <a:spcPts val="0"/>
              </a:spcAft>
              <a:buNone/>
            </a:pPr>
            <a:r>
              <a:rPr lang="en-US" sz="640" b="1">
                <a:solidFill>
                  <a:schemeClr val="lt2"/>
                </a:solidFill>
                <a:latin typeface="Arial"/>
                <a:ea typeface="Arial"/>
                <a:cs typeface="Arial"/>
                <a:sym typeface="Arial"/>
              </a:rPr>
              <a:t>www.PosterPresentations.com</a:t>
            </a:r>
            <a:endParaRPr/>
          </a:p>
        </p:txBody>
      </p:sp>
      <p:sp>
        <p:nvSpPr>
          <p:cNvPr id="107" name="Google Shape;107;p25"/>
          <p:cNvSpPr txBox="1">
            <a:spLocks noGrp="1"/>
          </p:cNvSpPr>
          <p:nvPr>
            <p:ph type="title"/>
          </p:nvPr>
        </p:nvSpPr>
        <p:spPr>
          <a:xfrm>
            <a:off x="720090" y="848360"/>
            <a:ext cx="31443930" cy="1468120"/>
          </a:xfrm>
          <a:prstGeom prst="rect">
            <a:avLst/>
          </a:prstGeom>
          <a:noFill/>
          <a:ln>
            <a:noFill/>
          </a:ln>
        </p:spPr>
        <p:txBody>
          <a:bodyPr spcFirstLastPara="1" wrap="square" lIns="76050" tIns="38000" rIns="76050" bIns="38000" anchor="ctr" anchorCtr="0"/>
          <a:lstStyle>
            <a:lvl1pPr marR="0" lvl="0"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1pPr>
            <a:lvl2pPr marR="0" lvl="1"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2pPr>
            <a:lvl3pPr marR="0" lvl="2"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3pPr>
            <a:lvl4pPr marR="0" lvl="3"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4pPr>
            <a:lvl5pPr marR="0" lvl="4"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5pPr>
            <a:lvl6pPr marR="0" lvl="5"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6pPr>
            <a:lvl7pPr marR="0" lvl="6"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7pPr>
            <a:lvl8pPr marR="0" lvl="7"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8pPr>
            <a:lvl9pPr marR="0" lvl="8" algn="ctr" rtl="0">
              <a:spcBef>
                <a:spcPts val="0"/>
              </a:spcBef>
              <a:spcAft>
                <a:spcPts val="0"/>
              </a:spcAft>
              <a:buSzPts val="1400"/>
              <a:buNone/>
              <a:defRPr sz="5760" b="0" i="0" u="none" strike="noStrike" cap="none">
                <a:solidFill>
                  <a:schemeClr val="dk2"/>
                </a:solidFill>
                <a:latin typeface="Arial Black"/>
                <a:ea typeface="Arial Black"/>
                <a:cs typeface="Arial Black"/>
                <a:sym typeface="Arial Black"/>
              </a:defRPr>
            </a:lvl9pPr>
          </a:lstStyle>
          <a:p>
            <a:endParaRPr/>
          </a:p>
        </p:txBody>
      </p:sp>
      <p:sp>
        <p:nvSpPr>
          <p:cNvPr id="108" name="Google Shape;108;p25"/>
          <p:cNvSpPr txBox="1">
            <a:spLocks noGrp="1"/>
          </p:cNvSpPr>
          <p:nvPr>
            <p:ph type="body" idx="1"/>
          </p:nvPr>
        </p:nvSpPr>
        <p:spPr>
          <a:xfrm>
            <a:off x="520065" y="3759200"/>
            <a:ext cx="31643955" cy="17708879"/>
          </a:xfrm>
          <a:prstGeom prst="rect">
            <a:avLst/>
          </a:prstGeom>
          <a:noFill/>
          <a:ln>
            <a:noFill/>
          </a:ln>
        </p:spPr>
        <p:txBody>
          <a:bodyPr spcFirstLastPara="1" wrap="square" lIns="380325" tIns="380325" rIns="380325" bIns="380325" anchor="t" anchorCtr="0"/>
          <a:lstStyle>
            <a:lvl1pPr marL="457200" marR="0" lvl="0" indent="-350520" algn="l" rtl="0">
              <a:spcBef>
                <a:spcPts val="384"/>
              </a:spcBef>
              <a:spcAft>
                <a:spcPts val="0"/>
              </a:spcAft>
              <a:buClr>
                <a:schemeClr val="dk1"/>
              </a:buClr>
              <a:buSzPts val="1920"/>
              <a:buFont typeface="Arial"/>
              <a:buChar char="•"/>
              <a:defRPr sz="1920" b="0" i="0" u="none" strike="noStrike" cap="none">
                <a:solidFill>
                  <a:schemeClr val="dk1"/>
                </a:solidFill>
                <a:latin typeface="Arial"/>
                <a:ea typeface="Arial"/>
                <a:cs typeface="Arial"/>
                <a:sym typeface="Arial"/>
              </a:defRPr>
            </a:lvl1pPr>
            <a:lvl2pPr marL="914400" marR="0" lvl="1" indent="-350519" algn="l" rtl="0">
              <a:spcBef>
                <a:spcPts val="384"/>
              </a:spcBef>
              <a:spcAft>
                <a:spcPts val="0"/>
              </a:spcAft>
              <a:buClr>
                <a:schemeClr val="dk1"/>
              </a:buClr>
              <a:buSzPts val="1920"/>
              <a:buFont typeface="Arial"/>
              <a:buChar char="–"/>
              <a:defRPr sz="192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09880"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4pPr>
            <a:lvl5pPr marL="2286000" marR="0" lvl="4"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5pPr>
            <a:lvl6pPr marL="2743200" marR="0" lvl="5"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6pPr>
            <a:lvl7pPr marL="3200400" marR="0" lvl="6"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7pPr>
            <a:lvl8pPr marL="3657600" marR="0" lvl="7"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8pPr>
            <a:lvl9pPr marL="4114800" marR="0" lvl="8" indent="-309879" algn="l" rtl="0">
              <a:spcBef>
                <a:spcPts val="256"/>
              </a:spcBef>
              <a:spcAft>
                <a:spcPts val="0"/>
              </a:spcAft>
              <a:buClr>
                <a:schemeClr val="dk1"/>
              </a:buClr>
              <a:buSzPts val="1280"/>
              <a:buFont typeface="Arial"/>
              <a:buChar char="»"/>
              <a:defRPr sz="1280" b="0" i="0" u="none" strike="noStrike" cap="none">
                <a:solidFill>
                  <a:schemeClr val="dk1"/>
                </a:solidFill>
                <a:latin typeface="Arial"/>
                <a:ea typeface="Arial"/>
                <a:cs typeface="Arial"/>
                <a:sym typeface="Arial"/>
              </a:defRPr>
            </a:lvl9pPr>
          </a:lstStyle>
          <a:p>
            <a:endParaRPr/>
          </a:p>
        </p:txBody>
      </p:sp>
      <p:sp>
        <p:nvSpPr>
          <p:cNvPr id="109" name="Google Shape;109;p25"/>
          <p:cNvSpPr/>
          <p:nvPr/>
        </p:nvSpPr>
        <p:spPr>
          <a:xfrm>
            <a:off x="0" y="0"/>
            <a:ext cx="32918401" cy="21945600"/>
          </a:xfrm>
          <a:prstGeom prst="rect">
            <a:avLst/>
          </a:prstGeom>
          <a:noFill/>
          <a:ln w="9525" cap="flat" cmpd="sng">
            <a:solidFill>
              <a:schemeClr val="dk2"/>
            </a:solidFill>
            <a:prstDash val="solid"/>
            <a:miter lim="800000"/>
            <a:headEnd type="none" w="sm" len="sm"/>
            <a:tailEnd type="none" w="sm" len="sm"/>
          </a:ln>
        </p:spPr>
        <p:txBody>
          <a:bodyPr spcFirstLastPara="1" wrap="square" lIns="60950" tIns="30475" rIns="60950" bIns="30475" anchor="ctr" anchorCtr="0">
            <a:noAutofit/>
          </a:bodyPr>
          <a:lstStyle/>
          <a:p>
            <a:pPr marL="0" marR="0" lvl="0" indent="0" algn="l" rtl="0">
              <a:spcBef>
                <a:spcPts val="0"/>
              </a:spcBef>
              <a:spcAft>
                <a:spcPts val="0"/>
              </a:spcAft>
              <a:buNone/>
            </a:pPr>
            <a:endParaRPr sz="1645">
              <a:solidFill>
                <a:schemeClr val="dk1"/>
              </a:solidFill>
              <a:latin typeface="Arial Narrow"/>
              <a:ea typeface="Arial Narrow"/>
              <a:cs typeface="Arial Narrow"/>
              <a:sym typeface="Arial Narrow"/>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p37"/>
          <p:cNvPicPr preferRelativeResize="0"/>
          <p:nvPr/>
        </p:nvPicPr>
        <p:blipFill>
          <a:blip r:embed="rId3">
            <a:alphaModFix/>
          </a:blip>
          <a:stretch>
            <a:fillRect/>
          </a:stretch>
        </p:blipFill>
        <p:spPr>
          <a:xfrm>
            <a:off x="8972350" y="15353425"/>
            <a:ext cx="6654800" cy="5129742"/>
          </a:xfrm>
          <a:prstGeom prst="rect">
            <a:avLst/>
          </a:prstGeom>
          <a:noFill/>
          <a:ln>
            <a:noFill/>
          </a:ln>
        </p:spPr>
      </p:pic>
      <p:sp>
        <p:nvSpPr>
          <p:cNvPr id="152" name="Google Shape;152;p37"/>
          <p:cNvSpPr txBox="1"/>
          <p:nvPr/>
        </p:nvSpPr>
        <p:spPr>
          <a:xfrm>
            <a:off x="749850" y="14090700"/>
            <a:ext cx="6899100" cy="670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000" b="1">
                <a:solidFill>
                  <a:schemeClr val="dk1"/>
                </a:solidFill>
                <a:latin typeface="Arial Narrow"/>
                <a:ea typeface="Arial Narrow"/>
                <a:cs typeface="Arial Narrow"/>
                <a:sym typeface="Arial Narrow"/>
              </a:rPr>
              <a:t>Flex circuit design:</a:t>
            </a:r>
            <a:endParaRPr sz="2000" b="1">
              <a:solidFill>
                <a:schemeClr val="dk1"/>
              </a:solidFill>
              <a:latin typeface="Arial Narrow"/>
              <a:ea typeface="Arial Narrow"/>
              <a:cs typeface="Arial Narrow"/>
              <a:sym typeface="Arial Narrow"/>
            </a:endParaRPr>
          </a:p>
          <a:p>
            <a:pPr marL="0" lvl="0" indent="0" algn="l" rtl="0">
              <a:spcBef>
                <a:spcPts val="0"/>
              </a:spcBef>
              <a:spcAft>
                <a:spcPts val="0"/>
              </a:spcAft>
              <a:buNone/>
            </a:pPr>
            <a:r>
              <a:rPr lang="en-US" sz="2000">
                <a:solidFill>
                  <a:schemeClr val="dk1"/>
                </a:solidFill>
                <a:latin typeface="Arial Narrow"/>
                <a:ea typeface="Arial Narrow"/>
                <a:cs typeface="Arial Narrow"/>
                <a:sym typeface="Arial Narrow"/>
              </a:rPr>
              <a:t>The design for the circuit from LTspice for the flex sensors is shown in Figure 2. Our objective for this circuit design is to convert a resistance change from the flex sensors into a change in voltage. The circuit will include a voltage division, buffer, and a gain stage. The buffer circuit is required in this design because it prevent low impedance affecting the voltage level (divider effect). The output will cover a range between 0 - 3.3V for the microcontroller to read from. </a:t>
            </a: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8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lvl="0" indent="0" algn="ctr" rtl="0">
              <a:spcBef>
                <a:spcPts val="0"/>
              </a:spcBef>
              <a:spcAft>
                <a:spcPts val="0"/>
              </a:spcAft>
              <a:buNone/>
            </a:pPr>
            <a:endParaRPr sz="900" b="1">
              <a:solidFill>
                <a:schemeClr val="dk1"/>
              </a:solidFill>
              <a:latin typeface="Arial Narrow"/>
              <a:ea typeface="Arial Narrow"/>
              <a:cs typeface="Arial Narrow"/>
              <a:sym typeface="Arial Narrow"/>
            </a:endParaRPr>
          </a:p>
          <a:p>
            <a:pPr marL="0" lvl="0" indent="0" algn="ctr" rtl="0">
              <a:spcBef>
                <a:spcPts val="0"/>
              </a:spcBef>
              <a:spcAft>
                <a:spcPts val="0"/>
              </a:spcAft>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None/>
            </a:pPr>
            <a:r>
              <a:rPr lang="en-US" sz="2000" b="1">
                <a:solidFill>
                  <a:schemeClr val="dk1"/>
                </a:solidFill>
                <a:latin typeface="Arial Narrow"/>
                <a:ea typeface="Arial Narrow"/>
                <a:cs typeface="Arial Narrow"/>
                <a:sym typeface="Arial Narrow"/>
              </a:rPr>
              <a:t>Figure 2: </a:t>
            </a:r>
            <a:r>
              <a:rPr lang="en-US" sz="2000">
                <a:solidFill>
                  <a:schemeClr val="dk1"/>
                </a:solidFill>
                <a:latin typeface="Arial Narrow"/>
                <a:ea typeface="Arial Narrow"/>
                <a:cs typeface="Arial Narrow"/>
                <a:sym typeface="Arial Narrow"/>
              </a:rPr>
              <a:t>Schematic of the flex-reading analog circuit </a:t>
            </a:r>
            <a:endParaRPr sz="2000">
              <a:solidFill>
                <a:schemeClr val="dk1"/>
              </a:solidFill>
              <a:latin typeface="Arial Narrow"/>
              <a:ea typeface="Arial Narrow"/>
              <a:cs typeface="Arial Narrow"/>
              <a:sym typeface="Arial Narrow"/>
            </a:endParaRPr>
          </a:p>
        </p:txBody>
      </p:sp>
      <p:sp>
        <p:nvSpPr>
          <p:cNvPr id="153" name="Google Shape;153;p37"/>
          <p:cNvSpPr/>
          <p:nvPr/>
        </p:nvSpPr>
        <p:spPr>
          <a:xfrm>
            <a:off x="0" y="231354"/>
            <a:ext cx="32918401" cy="3385397"/>
          </a:xfrm>
          <a:prstGeom prst="rect">
            <a:avLst/>
          </a:prstGeom>
          <a:no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5400" b="1" dirty="0">
                <a:solidFill>
                  <a:srgbClr val="FFFFFF"/>
                </a:solidFill>
              </a:rPr>
              <a:t>Hand Gesture to Voice Conversion Device</a:t>
            </a:r>
            <a:endParaRPr dirty="0"/>
          </a:p>
          <a:p>
            <a:pPr marL="0" marR="0" lvl="0" indent="0" algn="ctr" rtl="0">
              <a:spcBef>
                <a:spcPts val="0"/>
              </a:spcBef>
              <a:spcAft>
                <a:spcPts val="0"/>
              </a:spcAft>
              <a:buNone/>
            </a:pPr>
            <a:r>
              <a:rPr lang="en-US" sz="5400" b="1" dirty="0">
                <a:solidFill>
                  <a:srgbClr val="FFFFFF"/>
                </a:solidFill>
              </a:rPr>
              <a:t>Duy Cu</a:t>
            </a:r>
            <a:r>
              <a:rPr lang="en-US" sz="5400" b="1" i="0" u="none" strike="noStrike" cap="none" dirty="0">
                <a:solidFill>
                  <a:srgbClr val="FFFFFF"/>
                </a:solidFill>
                <a:latin typeface="Arial"/>
                <a:ea typeface="Arial"/>
                <a:cs typeface="Arial"/>
                <a:sym typeface="Arial"/>
              </a:rPr>
              <a:t>, Steven Lianto, Yiu Fai Leung</a:t>
            </a:r>
            <a:endParaRPr dirty="0"/>
          </a:p>
          <a:p>
            <a:pPr marL="0" marR="0" lvl="0" indent="0" algn="ctr" rtl="0">
              <a:spcBef>
                <a:spcPts val="0"/>
              </a:spcBef>
              <a:spcAft>
                <a:spcPts val="0"/>
              </a:spcAft>
              <a:buNone/>
            </a:pPr>
            <a:r>
              <a:rPr lang="en-US" sz="4800" b="1" i="0" u="none" strike="noStrike" cap="none" dirty="0">
                <a:solidFill>
                  <a:srgbClr val="FFFFFF"/>
                </a:solidFill>
                <a:latin typeface="Arial"/>
                <a:ea typeface="Arial"/>
                <a:cs typeface="Arial"/>
                <a:sym typeface="Arial"/>
              </a:rPr>
              <a:t>Project Advisor: Dr. </a:t>
            </a:r>
            <a:r>
              <a:rPr lang="en-US" sz="4800" b="1" dirty="0">
                <a:solidFill>
                  <a:srgbClr val="FFFFFF"/>
                </a:solidFill>
              </a:rPr>
              <a:t>Ping</a:t>
            </a:r>
            <a:r>
              <a:rPr lang="en-US" sz="4800" b="1" i="0" u="none" strike="noStrike" cap="none" dirty="0">
                <a:solidFill>
                  <a:srgbClr val="FFFFFF"/>
                </a:solidFill>
                <a:latin typeface="Arial"/>
                <a:ea typeface="Arial"/>
                <a:cs typeface="Arial"/>
                <a:sym typeface="Arial"/>
              </a:rPr>
              <a:t> </a:t>
            </a:r>
            <a:r>
              <a:rPr lang="en-US" sz="4800" b="1" dirty="0">
                <a:solidFill>
                  <a:srgbClr val="FFFFFF"/>
                </a:solidFill>
              </a:rPr>
              <a:t>Hsu</a:t>
            </a:r>
            <a:endParaRPr dirty="0"/>
          </a:p>
          <a:p>
            <a:pPr marL="0" marR="0" lvl="0" indent="0" algn="ctr" rtl="0">
              <a:spcBef>
                <a:spcPts val="0"/>
              </a:spcBef>
              <a:spcAft>
                <a:spcPts val="0"/>
              </a:spcAft>
              <a:buNone/>
            </a:pPr>
            <a:r>
              <a:rPr lang="en-US" sz="4320" b="1" i="0" u="none" strike="noStrike" cap="none" dirty="0">
                <a:solidFill>
                  <a:srgbClr val="FFFFFF"/>
                </a:solidFill>
                <a:latin typeface="Arial"/>
                <a:ea typeface="Arial"/>
                <a:cs typeface="Arial"/>
                <a:sym typeface="Arial"/>
              </a:rPr>
              <a:t>Department of Electrical Engineering, San Jose State University, San Jose, California 95192</a:t>
            </a:r>
            <a:endParaRPr dirty="0"/>
          </a:p>
        </p:txBody>
      </p:sp>
      <p:sp>
        <p:nvSpPr>
          <p:cNvPr id="154" name="Google Shape;154;p37"/>
          <p:cNvSpPr txBox="1"/>
          <p:nvPr/>
        </p:nvSpPr>
        <p:spPr>
          <a:xfrm>
            <a:off x="523876" y="4101306"/>
            <a:ext cx="7477125" cy="393821"/>
          </a:xfrm>
          <a:prstGeom prst="rect">
            <a:avLst/>
          </a:prstGeom>
          <a:solidFill>
            <a:schemeClr val="accent2"/>
          </a:solid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2160" b="1" i="0" u="none" strike="noStrike" cap="none">
                <a:solidFill>
                  <a:srgbClr val="F8F8F8"/>
                </a:solidFill>
                <a:latin typeface="Arial Narrow"/>
                <a:ea typeface="Arial Narrow"/>
                <a:cs typeface="Arial Narrow"/>
                <a:sym typeface="Arial Narrow"/>
              </a:rPr>
              <a:t>Introduction</a:t>
            </a:r>
            <a:endParaRPr/>
          </a:p>
        </p:txBody>
      </p:sp>
      <p:sp>
        <p:nvSpPr>
          <p:cNvPr id="155" name="Google Shape;155;p37"/>
          <p:cNvSpPr txBox="1"/>
          <p:nvPr/>
        </p:nvSpPr>
        <p:spPr>
          <a:xfrm>
            <a:off x="812900" y="7837750"/>
            <a:ext cx="6899100" cy="5715300"/>
          </a:xfrm>
          <a:prstGeom prst="rect">
            <a:avLst/>
          </a:prstGeom>
          <a:noFill/>
          <a:ln>
            <a:noFill/>
          </a:ln>
        </p:spPr>
        <p:txBody>
          <a:bodyPr spcFirstLastPara="1" wrap="square" lIns="304775" tIns="304775" rIns="304775" bIns="304775" anchor="t" anchorCtr="0">
            <a:noAutofit/>
          </a:bodyPr>
          <a:lstStyle/>
          <a:p>
            <a:pPr marL="0" marR="0" lvl="0" indent="0" algn="l" rtl="0">
              <a:spcBef>
                <a:spcPts val="0"/>
              </a:spcBef>
              <a:spcAft>
                <a:spcPts val="0"/>
              </a:spcAft>
              <a:buNone/>
            </a:pPr>
            <a:r>
              <a:rPr lang="en-US" sz="2000">
                <a:solidFill>
                  <a:schemeClr val="dk1"/>
                </a:solidFill>
                <a:latin typeface="Arial Narrow"/>
                <a:ea typeface="Arial Narrow"/>
                <a:cs typeface="Arial Narrow"/>
                <a:sym typeface="Arial Narrow"/>
              </a:rPr>
              <a:t>Figure 1 briefly explain how this device work.The way this device works is by collecting data points from  finger bend. Then, it will compute and match them with one of the five hand gestures’ reference data. The sampling process will only run for two seconds and collect a total of 1000 data points (200 from each flex sensors). The matching algorithm we used for this project is a simple distance calculation. The distance that gives less value will be the result that matches the reference hand gesture data.</a:t>
            </a: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800">
              <a:solidFill>
                <a:schemeClr val="dk1"/>
              </a:solidFill>
              <a:latin typeface="Arial Narrow"/>
              <a:ea typeface="Arial Narrow"/>
              <a:cs typeface="Arial Narrow"/>
              <a:sym typeface="Arial Narrow"/>
            </a:endParaRPr>
          </a:p>
          <a:p>
            <a:pPr marL="0" lvl="0" indent="0" algn="ctr" rtl="0">
              <a:spcBef>
                <a:spcPts val="0"/>
              </a:spcBef>
              <a:spcAft>
                <a:spcPts val="0"/>
              </a:spcAft>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Clr>
                <a:schemeClr val="dk1"/>
              </a:buClr>
              <a:buFont typeface="Arial"/>
              <a:buNone/>
            </a:pPr>
            <a:r>
              <a:rPr lang="en-US" sz="2000" b="1">
                <a:solidFill>
                  <a:schemeClr val="dk1"/>
                </a:solidFill>
                <a:latin typeface="Arial Narrow"/>
                <a:ea typeface="Arial Narrow"/>
                <a:cs typeface="Arial Narrow"/>
                <a:sym typeface="Arial Narrow"/>
              </a:rPr>
              <a:t>Figure 1:</a:t>
            </a:r>
            <a:r>
              <a:rPr lang="en-US" sz="2000">
                <a:solidFill>
                  <a:schemeClr val="dk1"/>
                </a:solidFill>
                <a:latin typeface="Arial Narrow"/>
                <a:ea typeface="Arial Narrow"/>
                <a:cs typeface="Arial Narrow"/>
                <a:sym typeface="Arial Narrow"/>
              </a:rPr>
              <a:t> A simple illustration on how the device works</a:t>
            </a:r>
            <a:endParaRPr sz="2000">
              <a:solidFill>
                <a:schemeClr val="dk1"/>
              </a:solidFill>
              <a:latin typeface="Arial Narrow"/>
              <a:ea typeface="Arial Narrow"/>
              <a:cs typeface="Arial Narrow"/>
              <a:sym typeface="Arial Narrow"/>
            </a:endParaRPr>
          </a:p>
          <a:p>
            <a:pPr marL="0" marR="0" lvl="0" indent="0" algn="ctr"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rgbClr val="FF0000"/>
              </a:solidFill>
              <a:latin typeface="Arial Narrow"/>
              <a:ea typeface="Arial Narrow"/>
              <a:cs typeface="Arial Narrow"/>
              <a:sym typeface="Arial Narrow"/>
            </a:endParaRPr>
          </a:p>
        </p:txBody>
      </p:sp>
      <p:sp>
        <p:nvSpPr>
          <p:cNvPr id="156" name="Google Shape;156;p37"/>
          <p:cNvSpPr txBox="1"/>
          <p:nvPr/>
        </p:nvSpPr>
        <p:spPr>
          <a:xfrm>
            <a:off x="16708288" y="10178229"/>
            <a:ext cx="7486500" cy="393900"/>
          </a:xfrm>
          <a:prstGeom prst="rect">
            <a:avLst/>
          </a:prstGeom>
          <a:solidFill>
            <a:schemeClr val="accent2"/>
          </a:solid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2160" b="1" i="0" u="none" strike="noStrike" cap="none">
                <a:solidFill>
                  <a:srgbClr val="F8F8F8"/>
                </a:solidFill>
                <a:latin typeface="Arial Narrow"/>
                <a:ea typeface="Arial Narrow"/>
                <a:cs typeface="Arial Narrow"/>
                <a:sym typeface="Arial Narrow"/>
              </a:rPr>
              <a:t>Results</a:t>
            </a:r>
            <a:endParaRPr/>
          </a:p>
        </p:txBody>
      </p:sp>
      <p:sp>
        <p:nvSpPr>
          <p:cNvPr id="157" name="Google Shape;157;p37"/>
          <p:cNvSpPr txBox="1"/>
          <p:nvPr/>
        </p:nvSpPr>
        <p:spPr>
          <a:xfrm>
            <a:off x="24815063" y="10150450"/>
            <a:ext cx="7486500" cy="393900"/>
          </a:xfrm>
          <a:prstGeom prst="rect">
            <a:avLst/>
          </a:prstGeom>
          <a:solidFill>
            <a:schemeClr val="accent2"/>
          </a:solid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2160" b="1" i="0" u="none" strike="noStrike" cap="none">
                <a:solidFill>
                  <a:srgbClr val="F8F8F8"/>
                </a:solidFill>
                <a:latin typeface="Arial Narrow"/>
                <a:ea typeface="Arial Narrow"/>
                <a:cs typeface="Arial Narrow"/>
                <a:sym typeface="Arial Narrow"/>
              </a:rPr>
              <a:t>Summary</a:t>
            </a:r>
            <a:endParaRPr/>
          </a:p>
        </p:txBody>
      </p:sp>
      <p:sp>
        <p:nvSpPr>
          <p:cNvPr id="158" name="Google Shape;158;p37"/>
          <p:cNvSpPr txBox="1"/>
          <p:nvPr/>
        </p:nvSpPr>
        <p:spPr>
          <a:xfrm>
            <a:off x="24807864" y="14090692"/>
            <a:ext cx="7500900" cy="393900"/>
          </a:xfrm>
          <a:prstGeom prst="rect">
            <a:avLst/>
          </a:prstGeom>
          <a:solidFill>
            <a:schemeClr val="accent2"/>
          </a:solid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2160" b="1" i="0" u="none" strike="noStrike" cap="none">
                <a:solidFill>
                  <a:srgbClr val="F8F8F8"/>
                </a:solidFill>
                <a:latin typeface="Arial Narrow"/>
                <a:ea typeface="Arial Narrow"/>
                <a:cs typeface="Arial Narrow"/>
                <a:sym typeface="Arial Narrow"/>
              </a:rPr>
              <a:t>Key References</a:t>
            </a:r>
            <a:endParaRPr/>
          </a:p>
        </p:txBody>
      </p:sp>
      <p:sp>
        <p:nvSpPr>
          <p:cNvPr id="159" name="Google Shape;159;p37"/>
          <p:cNvSpPr txBox="1"/>
          <p:nvPr/>
        </p:nvSpPr>
        <p:spPr>
          <a:xfrm>
            <a:off x="24807863" y="19340831"/>
            <a:ext cx="7500900" cy="393900"/>
          </a:xfrm>
          <a:prstGeom prst="rect">
            <a:avLst/>
          </a:prstGeom>
          <a:solidFill>
            <a:schemeClr val="accent2"/>
          </a:solid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2160" b="1" i="0" u="none" strike="noStrike" cap="none">
                <a:solidFill>
                  <a:srgbClr val="F8F8F8"/>
                </a:solidFill>
                <a:latin typeface="Arial Narrow"/>
                <a:ea typeface="Arial Narrow"/>
                <a:cs typeface="Arial Narrow"/>
                <a:sym typeface="Arial Narrow"/>
              </a:rPr>
              <a:t>Acknowledgements</a:t>
            </a:r>
            <a:endParaRPr/>
          </a:p>
        </p:txBody>
      </p:sp>
      <p:sp>
        <p:nvSpPr>
          <p:cNvPr id="160" name="Google Shape;160;p37"/>
          <p:cNvSpPr txBox="1"/>
          <p:nvPr/>
        </p:nvSpPr>
        <p:spPr>
          <a:xfrm>
            <a:off x="8623299" y="4092546"/>
            <a:ext cx="7502071" cy="393821"/>
          </a:xfrm>
          <a:prstGeom prst="rect">
            <a:avLst/>
          </a:prstGeom>
          <a:solidFill>
            <a:schemeClr val="accent2"/>
          </a:solid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2160" b="1">
                <a:solidFill>
                  <a:srgbClr val="F8F8F8"/>
                </a:solidFill>
                <a:latin typeface="Arial Narrow"/>
                <a:ea typeface="Arial Narrow"/>
                <a:cs typeface="Arial Narrow"/>
                <a:sym typeface="Arial Narrow"/>
              </a:rPr>
              <a:t>Methodology</a:t>
            </a:r>
            <a:endParaRPr/>
          </a:p>
        </p:txBody>
      </p:sp>
      <p:sp>
        <p:nvSpPr>
          <p:cNvPr id="161" name="Google Shape;161;p37"/>
          <p:cNvSpPr txBox="1"/>
          <p:nvPr/>
        </p:nvSpPr>
        <p:spPr>
          <a:xfrm>
            <a:off x="448349" y="13525646"/>
            <a:ext cx="7502100" cy="393900"/>
          </a:xfrm>
          <a:prstGeom prst="rect">
            <a:avLst/>
          </a:prstGeom>
          <a:solidFill>
            <a:schemeClr val="accent2"/>
          </a:solid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2160" b="1">
                <a:solidFill>
                  <a:srgbClr val="F8F8F8"/>
                </a:solidFill>
                <a:latin typeface="Arial Narrow"/>
                <a:ea typeface="Arial Narrow"/>
                <a:cs typeface="Arial Narrow"/>
                <a:sym typeface="Arial Narrow"/>
              </a:rPr>
              <a:t>Methodology</a:t>
            </a:r>
            <a:endParaRPr/>
          </a:p>
        </p:txBody>
      </p:sp>
      <p:pic>
        <p:nvPicPr>
          <p:cNvPr id="162" name="Google Shape;162;p37"/>
          <p:cNvPicPr preferRelativeResize="0"/>
          <p:nvPr/>
        </p:nvPicPr>
        <p:blipFill>
          <a:blip r:embed="rId4">
            <a:alphaModFix/>
          </a:blip>
          <a:stretch>
            <a:fillRect/>
          </a:stretch>
        </p:blipFill>
        <p:spPr>
          <a:xfrm>
            <a:off x="632200" y="16819450"/>
            <a:ext cx="7260476" cy="3861651"/>
          </a:xfrm>
          <a:prstGeom prst="rect">
            <a:avLst/>
          </a:prstGeom>
          <a:noFill/>
          <a:ln>
            <a:noFill/>
          </a:ln>
        </p:spPr>
      </p:pic>
      <p:pic>
        <p:nvPicPr>
          <p:cNvPr id="163" name="Google Shape;163;p37"/>
          <p:cNvPicPr preferRelativeResize="0"/>
          <p:nvPr/>
        </p:nvPicPr>
        <p:blipFill>
          <a:blip r:embed="rId5">
            <a:alphaModFix/>
          </a:blip>
          <a:stretch>
            <a:fillRect/>
          </a:stretch>
        </p:blipFill>
        <p:spPr>
          <a:xfrm>
            <a:off x="749850" y="10782963"/>
            <a:ext cx="7025179" cy="1977375"/>
          </a:xfrm>
          <a:prstGeom prst="rect">
            <a:avLst/>
          </a:prstGeom>
          <a:noFill/>
          <a:ln>
            <a:noFill/>
          </a:ln>
        </p:spPr>
      </p:pic>
      <p:sp>
        <p:nvSpPr>
          <p:cNvPr id="164" name="Google Shape;164;p37"/>
          <p:cNvSpPr txBox="1"/>
          <p:nvPr/>
        </p:nvSpPr>
        <p:spPr>
          <a:xfrm>
            <a:off x="3790950" y="4706125"/>
            <a:ext cx="3899100" cy="351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US" sz="2000" dirty="0">
                <a:solidFill>
                  <a:schemeClr val="dk1"/>
                </a:solidFill>
                <a:latin typeface="Arial Narrow"/>
                <a:ea typeface="Arial Narrow"/>
                <a:cs typeface="Arial Narrow"/>
                <a:sym typeface="Arial Narrow"/>
              </a:rPr>
              <a:t>In this project, we will translate American Sign Language (ASL) into vocal or text. The device consists of 5 flex sensors which are connected to an analog circuit, an ATSAMD20J18 microcontroller unit (MCU), a fiber glove, and a speaker. The analog circuit itself consists of an  LM324 OPAMP, and a few passive electronic components.</a:t>
            </a:r>
            <a:endParaRPr dirty="0"/>
          </a:p>
        </p:txBody>
      </p:sp>
      <p:pic>
        <p:nvPicPr>
          <p:cNvPr id="165" name="Google Shape;165;p37"/>
          <p:cNvPicPr preferRelativeResize="0"/>
          <p:nvPr/>
        </p:nvPicPr>
        <p:blipFill>
          <a:blip r:embed="rId6">
            <a:alphaModFix/>
          </a:blip>
          <a:stretch>
            <a:fillRect/>
          </a:stretch>
        </p:blipFill>
        <p:spPr>
          <a:xfrm>
            <a:off x="8932249" y="4795825"/>
            <a:ext cx="3397200" cy="3212630"/>
          </a:xfrm>
          <a:prstGeom prst="rect">
            <a:avLst/>
          </a:prstGeom>
          <a:noFill/>
          <a:ln>
            <a:noFill/>
          </a:ln>
        </p:spPr>
      </p:pic>
      <p:sp>
        <p:nvSpPr>
          <p:cNvPr id="166" name="Google Shape;166;p37"/>
          <p:cNvSpPr txBox="1"/>
          <p:nvPr/>
        </p:nvSpPr>
        <p:spPr>
          <a:xfrm>
            <a:off x="12503600" y="4601500"/>
            <a:ext cx="3397200" cy="414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solidFill>
                  <a:schemeClr val="dk1"/>
                </a:solidFill>
                <a:latin typeface="Arial Narrow"/>
                <a:ea typeface="Arial Narrow"/>
                <a:cs typeface="Arial Narrow"/>
                <a:sym typeface="Arial Narrow"/>
              </a:rPr>
              <a:t>The circuit is implemented using a EasyEDA software. Figure 3 shows the footprint of the circuit for the flex sensors. The board is design using 2 layer: top and bottom layer. By using surface mount design, we were able to reduce the circuit’s size and reduce the cost for the materials. Some PCB design considerations are:  minimum width of trace, and bulk and local capacitor </a:t>
            </a:r>
            <a:endParaRPr sz="2000" b="1">
              <a:solidFill>
                <a:schemeClr val="dk1"/>
              </a:solidFill>
              <a:latin typeface="Arial Narrow"/>
              <a:ea typeface="Arial Narrow"/>
              <a:cs typeface="Arial Narrow"/>
              <a:sym typeface="Arial Narrow"/>
            </a:endParaRPr>
          </a:p>
          <a:p>
            <a:pPr marL="0" lvl="0" indent="0" algn="l" rtl="0">
              <a:spcBef>
                <a:spcPts val="0"/>
              </a:spcBef>
              <a:spcAft>
                <a:spcPts val="0"/>
              </a:spcAft>
              <a:buClr>
                <a:schemeClr val="dk1"/>
              </a:buClr>
              <a:buSzPts val="1100"/>
              <a:buFont typeface="Arial"/>
              <a:buNone/>
            </a:pPr>
            <a:endParaRPr sz="2000">
              <a:solidFill>
                <a:schemeClr val="dk1"/>
              </a:solidFill>
              <a:latin typeface="Arial Narrow"/>
              <a:ea typeface="Arial Narrow"/>
              <a:cs typeface="Arial Narrow"/>
              <a:sym typeface="Arial Narrow"/>
            </a:endParaRPr>
          </a:p>
        </p:txBody>
      </p:sp>
      <p:sp>
        <p:nvSpPr>
          <p:cNvPr id="167" name="Google Shape;167;p37"/>
          <p:cNvSpPr txBox="1"/>
          <p:nvPr/>
        </p:nvSpPr>
        <p:spPr>
          <a:xfrm>
            <a:off x="16945425" y="13689375"/>
            <a:ext cx="6940200" cy="373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Arial Narrow"/>
                <a:ea typeface="Arial Narrow"/>
                <a:cs typeface="Arial Narrow"/>
                <a:sym typeface="Arial Narrow"/>
              </a:rPr>
              <a:t>   </a:t>
            </a:r>
            <a:r>
              <a:rPr lang="en-US" sz="2000" b="1">
                <a:latin typeface="Arial Narrow"/>
                <a:ea typeface="Arial Narrow"/>
                <a:cs typeface="Arial Narrow"/>
                <a:sym typeface="Arial Narrow"/>
              </a:rPr>
              <a:t>  Figure 6:</a:t>
            </a:r>
            <a:r>
              <a:rPr lang="en-US" sz="2000">
                <a:latin typeface="Arial Narrow"/>
                <a:ea typeface="Arial Narrow"/>
                <a:cs typeface="Arial Narrow"/>
                <a:sym typeface="Arial Narrow"/>
              </a:rPr>
              <a:t> Printed PCB board</a:t>
            </a:r>
            <a:endParaRPr sz="2000">
              <a:latin typeface="Arial Narrow"/>
              <a:ea typeface="Arial Narrow"/>
              <a:cs typeface="Arial Narrow"/>
              <a:sym typeface="Arial Narrow"/>
            </a:endParaRPr>
          </a:p>
          <a:p>
            <a:pPr marL="0" lvl="0" indent="0" algn="l" rtl="0">
              <a:spcBef>
                <a:spcPts val="0"/>
              </a:spcBef>
              <a:spcAft>
                <a:spcPts val="0"/>
              </a:spcAft>
              <a:buNone/>
            </a:pPr>
            <a:endParaRPr sz="2000">
              <a:latin typeface="Arial Narrow"/>
              <a:ea typeface="Arial Narrow"/>
              <a:cs typeface="Arial Narrow"/>
              <a:sym typeface="Arial Narrow"/>
            </a:endParaRPr>
          </a:p>
          <a:p>
            <a:pPr marL="0" lvl="0" indent="0" algn="l" rtl="0">
              <a:spcBef>
                <a:spcPts val="0"/>
              </a:spcBef>
              <a:spcAft>
                <a:spcPts val="0"/>
              </a:spcAft>
              <a:buNone/>
            </a:pPr>
            <a:r>
              <a:rPr lang="en-US" sz="2000">
                <a:latin typeface="Arial Narrow"/>
                <a:ea typeface="Arial Narrow"/>
                <a:cs typeface="Arial Narrow"/>
                <a:sym typeface="Arial Narrow"/>
              </a:rPr>
              <a:t>Atmel Studio 7 is the software we used for testing and debugging our software. We start with one of the example project that uses USART peripheral. This allow us to communicate back via terminal for easy debugging. The timer counter peripherals is used as a periodic interrupt that calls a function to sample the raw data.This function will utilize the ADC peripherals to read the input voltage from five flex circuit. Once the sampling is finished, the SAM D20 will blinking one of the LED to notify the user that it is finished. Figure 7 show the logic diagram flow of our software</a:t>
            </a:r>
            <a:endParaRPr sz="2000">
              <a:latin typeface="Arial Narrow"/>
              <a:ea typeface="Arial Narrow"/>
              <a:cs typeface="Arial Narrow"/>
              <a:sym typeface="Arial Narrow"/>
            </a:endParaRPr>
          </a:p>
          <a:p>
            <a:pPr marL="0" lvl="0" indent="0" algn="l" rtl="0">
              <a:spcBef>
                <a:spcPts val="0"/>
              </a:spcBef>
              <a:spcAft>
                <a:spcPts val="0"/>
              </a:spcAft>
              <a:buNone/>
            </a:pPr>
            <a:endParaRPr sz="2000">
              <a:latin typeface="Arial Narrow"/>
              <a:ea typeface="Arial Narrow"/>
              <a:cs typeface="Arial Narrow"/>
              <a:sym typeface="Arial Narrow"/>
            </a:endParaRPr>
          </a:p>
          <a:p>
            <a:pPr marL="0" lvl="0" indent="0" algn="l" rtl="0">
              <a:spcBef>
                <a:spcPts val="0"/>
              </a:spcBef>
              <a:spcAft>
                <a:spcPts val="0"/>
              </a:spcAft>
              <a:buNone/>
            </a:pPr>
            <a:endParaRPr sz="2000">
              <a:latin typeface="Arial Narrow"/>
              <a:ea typeface="Arial Narrow"/>
              <a:cs typeface="Arial Narrow"/>
              <a:sym typeface="Arial Narrow"/>
            </a:endParaRPr>
          </a:p>
          <a:p>
            <a:pPr marL="0" lvl="0" indent="0" algn="l" rtl="0">
              <a:spcBef>
                <a:spcPts val="0"/>
              </a:spcBef>
              <a:spcAft>
                <a:spcPts val="0"/>
              </a:spcAft>
              <a:buNone/>
            </a:pPr>
            <a:endParaRPr sz="2000">
              <a:latin typeface="Arial Narrow"/>
              <a:ea typeface="Arial Narrow"/>
              <a:cs typeface="Arial Narrow"/>
              <a:sym typeface="Arial Narrow"/>
            </a:endParaRPr>
          </a:p>
          <a:p>
            <a:pPr marL="0" lvl="0" indent="0" algn="l" rtl="0">
              <a:spcBef>
                <a:spcPts val="0"/>
              </a:spcBef>
              <a:spcAft>
                <a:spcPts val="0"/>
              </a:spcAft>
              <a:buNone/>
            </a:pPr>
            <a:endParaRPr sz="2000">
              <a:latin typeface="Arial Narrow"/>
              <a:ea typeface="Arial Narrow"/>
              <a:cs typeface="Arial Narrow"/>
              <a:sym typeface="Arial Narrow"/>
            </a:endParaRPr>
          </a:p>
          <a:p>
            <a:pPr marL="0" lvl="0" indent="0" algn="l" rtl="0">
              <a:spcBef>
                <a:spcPts val="0"/>
              </a:spcBef>
              <a:spcAft>
                <a:spcPts val="0"/>
              </a:spcAft>
              <a:buNone/>
            </a:pPr>
            <a:endParaRPr sz="2000">
              <a:latin typeface="Arial Narrow"/>
              <a:ea typeface="Arial Narrow"/>
              <a:cs typeface="Arial Narrow"/>
              <a:sym typeface="Arial Narrow"/>
            </a:endParaRPr>
          </a:p>
          <a:p>
            <a:pPr marL="0" lvl="0" indent="0" algn="l" rtl="0">
              <a:spcBef>
                <a:spcPts val="0"/>
              </a:spcBef>
              <a:spcAft>
                <a:spcPts val="0"/>
              </a:spcAft>
              <a:buNone/>
            </a:pPr>
            <a:endParaRPr sz="2000">
              <a:latin typeface="Arial Narrow"/>
              <a:ea typeface="Arial Narrow"/>
              <a:cs typeface="Arial Narrow"/>
              <a:sym typeface="Arial Narrow"/>
            </a:endParaRPr>
          </a:p>
          <a:p>
            <a:pPr marL="0" lvl="0" indent="0" algn="l" rtl="0">
              <a:spcBef>
                <a:spcPts val="0"/>
              </a:spcBef>
              <a:spcAft>
                <a:spcPts val="0"/>
              </a:spcAft>
              <a:buNone/>
            </a:pPr>
            <a:endParaRPr sz="2000">
              <a:latin typeface="Arial Narrow"/>
              <a:ea typeface="Arial Narrow"/>
              <a:cs typeface="Arial Narrow"/>
              <a:sym typeface="Arial Narrow"/>
            </a:endParaRPr>
          </a:p>
        </p:txBody>
      </p:sp>
      <p:sp>
        <p:nvSpPr>
          <p:cNvPr id="168" name="Google Shape;168;p37"/>
          <p:cNvSpPr txBox="1"/>
          <p:nvPr/>
        </p:nvSpPr>
        <p:spPr>
          <a:xfrm>
            <a:off x="20371450" y="10752375"/>
            <a:ext cx="3479700" cy="29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Arial Narrow"/>
                <a:ea typeface="Arial Narrow"/>
                <a:cs typeface="Arial Narrow"/>
                <a:sym typeface="Arial Narrow"/>
              </a:rPr>
              <a:t>The result of the PCB design is shown in Figure 6. The minimum width was set to 0.3mm because the current will always be less than 1A. Bulk and local capacitors are placed near the power supply to reduce noise for our circuit. The diameter for the through-hole is set to be the standard 0.9mm.</a:t>
            </a:r>
            <a:endParaRPr sz="2000">
              <a:latin typeface="Arial Narrow"/>
              <a:ea typeface="Arial Narrow"/>
              <a:cs typeface="Arial Narrow"/>
              <a:sym typeface="Arial Narrow"/>
            </a:endParaRPr>
          </a:p>
        </p:txBody>
      </p:sp>
      <p:pic>
        <p:nvPicPr>
          <p:cNvPr id="169" name="Google Shape;169;p37"/>
          <p:cNvPicPr preferRelativeResize="0"/>
          <p:nvPr/>
        </p:nvPicPr>
        <p:blipFill>
          <a:blip r:embed="rId7">
            <a:alphaModFix/>
          </a:blip>
          <a:stretch>
            <a:fillRect/>
          </a:stretch>
        </p:blipFill>
        <p:spPr>
          <a:xfrm>
            <a:off x="625700" y="4546712"/>
            <a:ext cx="3202801" cy="3599788"/>
          </a:xfrm>
          <a:prstGeom prst="rect">
            <a:avLst/>
          </a:prstGeom>
          <a:noFill/>
          <a:ln>
            <a:noFill/>
          </a:ln>
        </p:spPr>
      </p:pic>
      <p:sp>
        <p:nvSpPr>
          <p:cNvPr id="170" name="Google Shape;170;p37"/>
          <p:cNvSpPr txBox="1"/>
          <p:nvPr/>
        </p:nvSpPr>
        <p:spPr>
          <a:xfrm>
            <a:off x="25088225" y="14693153"/>
            <a:ext cx="6940200" cy="447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000" dirty="0">
                <a:latin typeface="Arial Narrow"/>
                <a:ea typeface="Arial Narrow"/>
                <a:cs typeface="Arial Narrow"/>
                <a:sym typeface="Arial Narrow"/>
              </a:rPr>
              <a:t>[1] A novel array of flex sensors for a goniometric glove. (2013, November 07). Retrieved from https://www.sciencedirect.com/science/article/pii/S0924424713005451</a:t>
            </a:r>
            <a:endParaRPr sz="2000" dirty="0">
              <a:latin typeface="Arial Narrow"/>
              <a:ea typeface="Arial Narrow"/>
              <a:cs typeface="Arial Narrow"/>
              <a:sym typeface="Arial Narrow"/>
            </a:endParaRPr>
          </a:p>
          <a:p>
            <a:pPr marL="0" lvl="0" indent="0" algn="l" rtl="0">
              <a:spcBef>
                <a:spcPts val="0"/>
              </a:spcBef>
              <a:spcAft>
                <a:spcPts val="0"/>
              </a:spcAft>
              <a:buNone/>
            </a:pPr>
            <a:endParaRPr sz="2000" dirty="0">
              <a:latin typeface="Arial Narrow"/>
              <a:ea typeface="Arial Narrow"/>
              <a:cs typeface="Arial Narrow"/>
              <a:sym typeface="Arial Narrow"/>
            </a:endParaRPr>
          </a:p>
          <a:p>
            <a:pPr marL="0" lvl="0" indent="0" algn="l" rtl="0">
              <a:spcBef>
                <a:spcPts val="0"/>
              </a:spcBef>
              <a:spcAft>
                <a:spcPts val="0"/>
              </a:spcAft>
              <a:buNone/>
            </a:pPr>
            <a:r>
              <a:rPr lang="en-US" sz="2000" dirty="0">
                <a:latin typeface="Arial Narrow"/>
                <a:ea typeface="Arial Narrow"/>
                <a:cs typeface="Arial Narrow"/>
                <a:sym typeface="Arial Narrow"/>
              </a:rPr>
              <a:t>[2] Bukhari, </a:t>
            </a:r>
            <a:r>
              <a:rPr lang="en-US" sz="2000" dirty="0" err="1">
                <a:latin typeface="Arial Narrow"/>
                <a:ea typeface="Arial Narrow"/>
                <a:cs typeface="Arial Narrow"/>
                <a:sym typeface="Arial Narrow"/>
              </a:rPr>
              <a:t>JanFizza</a:t>
            </a:r>
            <a:r>
              <a:rPr lang="en-US" sz="2000" dirty="0">
                <a:latin typeface="Arial Narrow"/>
                <a:ea typeface="Arial Narrow"/>
                <a:cs typeface="Arial Narrow"/>
                <a:sym typeface="Arial Narrow"/>
              </a:rPr>
              <a:t> &amp; Rehman, Maryam &amp; </a:t>
            </a:r>
            <a:r>
              <a:rPr lang="en-US" sz="2000" dirty="0" err="1">
                <a:latin typeface="Arial Narrow"/>
                <a:ea typeface="Arial Narrow"/>
                <a:cs typeface="Arial Narrow"/>
                <a:sym typeface="Arial Narrow"/>
              </a:rPr>
              <a:t>Ishtiaq</a:t>
            </a:r>
            <a:r>
              <a:rPr lang="en-US" sz="2000" dirty="0">
                <a:latin typeface="Arial Narrow"/>
                <a:ea typeface="Arial Narrow"/>
                <a:cs typeface="Arial Narrow"/>
                <a:sym typeface="Arial Narrow"/>
              </a:rPr>
              <a:t> Malik, </a:t>
            </a:r>
            <a:r>
              <a:rPr lang="en-US" sz="2000" dirty="0" err="1">
                <a:latin typeface="Arial Narrow"/>
                <a:ea typeface="Arial Narrow"/>
                <a:cs typeface="Arial Narrow"/>
                <a:sym typeface="Arial Narrow"/>
              </a:rPr>
              <a:t>Saman</a:t>
            </a:r>
            <a:r>
              <a:rPr lang="en-US" sz="2000" dirty="0">
                <a:latin typeface="Arial Narrow"/>
                <a:ea typeface="Arial Narrow"/>
                <a:cs typeface="Arial Narrow"/>
                <a:sym typeface="Arial Narrow"/>
              </a:rPr>
              <a:t> &amp; Kamboh, </a:t>
            </a:r>
            <a:r>
              <a:rPr lang="en-US" sz="2000" dirty="0" err="1">
                <a:latin typeface="Arial Narrow"/>
                <a:ea typeface="Arial Narrow"/>
                <a:cs typeface="Arial Narrow"/>
                <a:sym typeface="Arial Narrow"/>
              </a:rPr>
              <a:t>Awais</a:t>
            </a:r>
            <a:r>
              <a:rPr lang="en-US" sz="2000" dirty="0">
                <a:latin typeface="Arial Narrow"/>
                <a:ea typeface="Arial Narrow"/>
                <a:cs typeface="Arial Narrow"/>
                <a:sym typeface="Arial Narrow"/>
              </a:rPr>
              <a:t> &amp; Salman, Ahmad. (2015). American Sign Language Translation through Sensory Glove; </a:t>
            </a:r>
            <a:r>
              <a:rPr lang="en-US" sz="2000" dirty="0" err="1">
                <a:latin typeface="Arial Narrow"/>
                <a:ea typeface="Arial Narrow"/>
                <a:cs typeface="Arial Narrow"/>
                <a:sym typeface="Arial Narrow"/>
              </a:rPr>
              <a:t>SignSpeak</a:t>
            </a:r>
            <a:r>
              <a:rPr lang="en-US" sz="2000" dirty="0">
                <a:latin typeface="Arial Narrow"/>
                <a:ea typeface="Arial Narrow"/>
                <a:cs typeface="Arial Narrow"/>
                <a:sym typeface="Arial Narrow"/>
              </a:rPr>
              <a:t>. International Journal of u- and e-Service, Science and Technology. 8. 131-142. 10.14257/ijunesst.2015.8.1.12. </a:t>
            </a:r>
            <a:endParaRPr sz="2000" dirty="0">
              <a:latin typeface="Arial Narrow"/>
              <a:ea typeface="Arial Narrow"/>
              <a:cs typeface="Arial Narrow"/>
              <a:sym typeface="Arial Narrow"/>
            </a:endParaRPr>
          </a:p>
          <a:p>
            <a:pPr marL="0" lvl="0" indent="0" algn="l" rtl="0">
              <a:spcBef>
                <a:spcPts val="0"/>
              </a:spcBef>
              <a:spcAft>
                <a:spcPts val="0"/>
              </a:spcAft>
              <a:buNone/>
            </a:pPr>
            <a:endParaRPr sz="2000" dirty="0">
              <a:latin typeface="Arial Narrow"/>
              <a:ea typeface="Arial Narrow"/>
              <a:cs typeface="Arial Narrow"/>
              <a:sym typeface="Arial Narrow"/>
            </a:endParaRPr>
          </a:p>
          <a:p>
            <a:pPr marL="0" lvl="0" indent="0" algn="l" rtl="0">
              <a:spcBef>
                <a:spcPts val="0"/>
              </a:spcBef>
              <a:spcAft>
                <a:spcPts val="0"/>
              </a:spcAft>
              <a:buNone/>
            </a:pPr>
            <a:r>
              <a:rPr lang="en-US" sz="2000" dirty="0">
                <a:latin typeface="Arial Narrow"/>
                <a:ea typeface="Arial Narrow"/>
                <a:cs typeface="Arial Narrow"/>
                <a:sym typeface="Arial Narrow"/>
              </a:rPr>
              <a:t>[3] </a:t>
            </a:r>
            <a:r>
              <a:rPr lang="en-US" sz="2000" dirty="0">
                <a:solidFill>
                  <a:schemeClr val="dk1"/>
                </a:solidFill>
                <a:latin typeface="Arial Narrow"/>
                <a:ea typeface="Arial Narrow"/>
                <a:cs typeface="Arial Narrow"/>
                <a:sym typeface="Arial Narrow"/>
              </a:rPr>
              <a:t>N. Praveen, N. </a:t>
            </a:r>
            <a:r>
              <a:rPr lang="en-US" sz="2000" dirty="0" err="1">
                <a:solidFill>
                  <a:schemeClr val="dk1"/>
                </a:solidFill>
                <a:latin typeface="Arial Narrow"/>
                <a:ea typeface="Arial Narrow"/>
                <a:cs typeface="Arial Narrow"/>
                <a:sym typeface="Arial Narrow"/>
              </a:rPr>
              <a:t>Karanth</a:t>
            </a:r>
            <a:r>
              <a:rPr lang="en-US" sz="2000" dirty="0">
                <a:solidFill>
                  <a:schemeClr val="dk1"/>
                </a:solidFill>
                <a:latin typeface="Arial Narrow"/>
                <a:ea typeface="Arial Narrow"/>
                <a:cs typeface="Arial Narrow"/>
                <a:sym typeface="Arial Narrow"/>
              </a:rPr>
              <a:t> and M. S. </a:t>
            </a:r>
            <a:r>
              <a:rPr lang="en-US" sz="2000" dirty="0" err="1">
                <a:solidFill>
                  <a:schemeClr val="dk1"/>
                </a:solidFill>
                <a:latin typeface="Arial Narrow"/>
                <a:ea typeface="Arial Narrow"/>
                <a:cs typeface="Arial Narrow"/>
                <a:sym typeface="Arial Narrow"/>
              </a:rPr>
              <a:t>Megha</a:t>
            </a:r>
            <a:r>
              <a:rPr lang="en-US" sz="2000" dirty="0">
                <a:solidFill>
                  <a:schemeClr val="dk1"/>
                </a:solidFill>
                <a:latin typeface="Arial Narrow"/>
                <a:ea typeface="Arial Narrow"/>
                <a:cs typeface="Arial Narrow"/>
                <a:sym typeface="Arial Narrow"/>
              </a:rPr>
              <a:t>, "Sign language interpreter using a smart glove," </a:t>
            </a:r>
            <a:r>
              <a:rPr lang="en-US" sz="2000" i="1" dirty="0">
                <a:solidFill>
                  <a:schemeClr val="dk1"/>
                </a:solidFill>
                <a:latin typeface="Arial Narrow"/>
                <a:ea typeface="Arial Narrow"/>
                <a:cs typeface="Arial Narrow"/>
                <a:sym typeface="Arial Narrow"/>
              </a:rPr>
              <a:t>2014 International Conference on Advances in Electronics Computers and Communications</a:t>
            </a:r>
            <a:r>
              <a:rPr lang="en-US" sz="2000" dirty="0">
                <a:solidFill>
                  <a:schemeClr val="dk1"/>
                </a:solidFill>
                <a:latin typeface="Arial Narrow"/>
                <a:ea typeface="Arial Narrow"/>
                <a:cs typeface="Arial Narrow"/>
                <a:sym typeface="Arial Narrow"/>
              </a:rPr>
              <a:t>, Bangalore, 2014, pp. 1-5.</a:t>
            </a:r>
            <a:endParaRPr sz="2000" dirty="0">
              <a:solidFill>
                <a:schemeClr val="dk1"/>
              </a:solidFill>
              <a:latin typeface="Arial Narrow"/>
              <a:ea typeface="Arial Narrow"/>
              <a:cs typeface="Arial Narrow"/>
              <a:sym typeface="Arial Narrow"/>
            </a:endParaRPr>
          </a:p>
          <a:p>
            <a:pPr marL="0" lvl="0" indent="0" algn="l" rtl="0">
              <a:spcBef>
                <a:spcPts val="0"/>
              </a:spcBef>
              <a:spcAft>
                <a:spcPts val="0"/>
              </a:spcAft>
              <a:buNone/>
            </a:pPr>
            <a:r>
              <a:rPr lang="en-US" sz="2000" dirty="0" err="1">
                <a:solidFill>
                  <a:schemeClr val="dk1"/>
                </a:solidFill>
                <a:latin typeface="Arial Narrow"/>
                <a:ea typeface="Arial Narrow"/>
                <a:cs typeface="Arial Narrow"/>
                <a:sym typeface="Arial Narrow"/>
              </a:rPr>
              <a:t>doi</a:t>
            </a:r>
            <a:r>
              <a:rPr lang="en-US" sz="2000" dirty="0">
                <a:solidFill>
                  <a:schemeClr val="dk1"/>
                </a:solidFill>
                <a:latin typeface="Arial Narrow"/>
                <a:ea typeface="Arial Narrow"/>
                <a:cs typeface="Arial Narrow"/>
                <a:sym typeface="Arial Narrow"/>
              </a:rPr>
              <a:t>: 10.1109/ICAECC.2014.7002401</a:t>
            </a:r>
            <a:endParaRPr sz="2000" dirty="0">
              <a:latin typeface="Arial Narrow"/>
              <a:ea typeface="Arial Narrow"/>
              <a:cs typeface="Arial Narrow"/>
              <a:sym typeface="Arial Narrow"/>
            </a:endParaRPr>
          </a:p>
          <a:p>
            <a:pPr marL="0" lvl="0" indent="0" algn="l" rtl="0">
              <a:spcBef>
                <a:spcPts val="0"/>
              </a:spcBef>
              <a:spcAft>
                <a:spcPts val="0"/>
              </a:spcAft>
              <a:buNone/>
            </a:pPr>
            <a:endParaRPr sz="2000" dirty="0">
              <a:latin typeface="Arial Narrow"/>
              <a:ea typeface="Arial Narrow"/>
              <a:cs typeface="Arial Narrow"/>
              <a:sym typeface="Arial Narrow"/>
            </a:endParaRPr>
          </a:p>
          <a:p>
            <a:pPr marL="0" lvl="0" indent="0" algn="l" rtl="0">
              <a:spcBef>
                <a:spcPts val="0"/>
              </a:spcBef>
              <a:spcAft>
                <a:spcPts val="0"/>
              </a:spcAft>
              <a:buNone/>
            </a:pPr>
            <a:endParaRPr sz="2000" dirty="0">
              <a:latin typeface="Arial Narrow"/>
              <a:ea typeface="Arial Narrow"/>
              <a:cs typeface="Arial Narrow"/>
              <a:sym typeface="Arial Narrow"/>
            </a:endParaRPr>
          </a:p>
          <a:p>
            <a:pPr marL="0" lvl="0" indent="0" algn="l" rtl="0">
              <a:spcBef>
                <a:spcPts val="0"/>
              </a:spcBef>
              <a:spcAft>
                <a:spcPts val="0"/>
              </a:spcAft>
              <a:buNone/>
            </a:pPr>
            <a:endParaRPr sz="2000" dirty="0">
              <a:latin typeface="Arial Narrow"/>
              <a:ea typeface="Arial Narrow"/>
              <a:cs typeface="Arial Narrow"/>
              <a:sym typeface="Arial Narrow"/>
            </a:endParaRPr>
          </a:p>
          <a:p>
            <a:pPr marL="0" lvl="0" indent="0" algn="l" rtl="0">
              <a:spcBef>
                <a:spcPts val="0"/>
              </a:spcBef>
              <a:spcAft>
                <a:spcPts val="0"/>
              </a:spcAft>
              <a:buNone/>
            </a:pPr>
            <a:endParaRPr sz="2000" dirty="0">
              <a:latin typeface="Arial Narrow"/>
              <a:ea typeface="Arial Narrow"/>
              <a:cs typeface="Arial Narrow"/>
              <a:sym typeface="Arial Narrow"/>
            </a:endParaRPr>
          </a:p>
          <a:p>
            <a:pPr marL="0" lvl="0" indent="0" algn="l" rtl="0">
              <a:spcBef>
                <a:spcPts val="0"/>
              </a:spcBef>
              <a:spcAft>
                <a:spcPts val="0"/>
              </a:spcAft>
              <a:buNone/>
            </a:pPr>
            <a:endParaRPr sz="2000" dirty="0">
              <a:latin typeface="Arial Narrow"/>
              <a:ea typeface="Arial Narrow"/>
              <a:cs typeface="Arial Narrow"/>
              <a:sym typeface="Arial Narrow"/>
            </a:endParaRPr>
          </a:p>
          <a:p>
            <a:pPr marL="0" lvl="0" indent="0" algn="l" rtl="0">
              <a:spcBef>
                <a:spcPts val="0"/>
              </a:spcBef>
              <a:spcAft>
                <a:spcPts val="0"/>
              </a:spcAft>
              <a:buNone/>
            </a:pPr>
            <a:endParaRPr sz="2000" dirty="0">
              <a:latin typeface="Arial Narrow"/>
              <a:ea typeface="Arial Narrow"/>
              <a:cs typeface="Arial Narrow"/>
              <a:sym typeface="Arial Narrow"/>
            </a:endParaRPr>
          </a:p>
          <a:p>
            <a:pPr marL="0" lvl="0" indent="0" algn="l" rtl="0">
              <a:spcBef>
                <a:spcPts val="0"/>
              </a:spcBef>
              <a:spcAft>
                <a:spcPts val="0"/>
              </a:spcAft>
              <a:buClr>
                <a:schemeClr val="dk1"/>
              </a:buClr>
              <a:buSzPts val="1100"/>
              <a:buFont typeface="Arial"/>
              <a:buNone/>
            </a:pPr>
            <a:endParaRPr sz="2000" dirty="0">
              <a:latin typeface="Arial Narrow"/>
              <a:ea typeface="Arial Narrow"/>
              <a:cs typeface="Arial Narrow"/>
              <a:sym typeface="Arial Narrow"/>
            </a:endParaRPr>
          </a:p>
        </p:txBody>
      </p:sp>
      <p:sp>
        <p:nvSpPr>
          <p:cNvPr id="171" name="Google Shape;171;p37"/>
          <p:cNvSpPr txBox="1"/>
          <p:nvPr/>
        </p:nvSpPr>
        <p:spPr>
          <a:xfrm>
            <a:off x="25049250" y="10753825"/>
            <a:ext cx="6899100" cy="45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US" sz="2000" dirty="0">
                <a:solidFill>
                  <a:schemeClr val="dk1"/>
                </a:solidFill>
                <a:latin typeface="Arial Narrow"/>
                <a:ea typeface="Arial Narrow"/>
                <a:cs typeface="Arial Narrow"/>
                <a:sym typeface="Arial Narrow"/>
              </a:rPr>
              <a:t>The device and the pattern matching algorithm were successfully built and programmed. Because of limitations of the flash memory on the SAM D20, we were not able to store all the voice file for the speaker to read from. The glove device could distinguish between 5 different hand gestures, which are: Yes, No, Okay, Hard of Hearing, and Thank You. Some of the biggest problem that was encountered are: getting USART to communicate through the micro-USB, configuring the MPU-6050 to operate in Atmel software, physical wire connection stability, and not enough flash memory to store all data.</a:t>
            </a:r>
            <a:endParaRPr sz="2000" dirty="0">
              <a:solidFill>
                <a:schemeClr val="dk1"/>
              </a:solidFill>
              <a:latin typeface="Arial Narrow"/>
              <a:ea typeface="Arial Narrow"/>
              <a:cs typeface="Arial Narrow"/>
              <a:sym typeface="Arial Narrow"/>
            </a:endParaRPr>
          </a:p>
        </p:txBody>
      </p:sp>
      <p:pic>
        <p:nvPicPr>
          <p:cNvPr id="172" name="Google Shape;172;p37"/>
          <p:cNvPicPr preferRelativeResize="0"/>
          <p:nvPr/>
        </p:nvPicPr>
        <p:blipFill>
          <a:blip r:embed="rId8">
            <a:alphaModFix/>
          </a:blip>
          <a:stretch>
            <a:fillRect/>
          </a:stretch>
        </p:blipFill>
        <p:spPr>
          <a:xfrm>
            <a:off x="17197600" y="17101825"/>
            <a:ext cx="6495075" cy="3599799"/>
          </a:xfrm>
          <a:prstGeom prst="rect">
            <a:avLst/>
          </a:prstGeom>
          <a:noFill/>
          <a:ln>
            <a:noFill/>
          </a:ln>
        </p:spPr>
      </p:pic>
      <p:pic>
        <p:nvPicPr>
          <p:cNvPr id="173" name="Google Shape;173;p37"/>
          <p:cNvPicPr preferRelativeResize="0"/>
          <p:nvPr/>
        </p:nvPicPr>
        <p:blipFill>
          <a:blip r:embed="rId9">
            <a:alphaModFix/>
          </a:blip>
          <a:stretch>
            <a:fillRect/>
          </a:stretch>
        </p:blipFill>
        <p:spPr>
          <a:xfrm>
            <a:off x="17145800" y="6593676"/>
            <a:ext cx="6495077" cy="3095002"/>
          </a:xfrm>
          <a:prstGeom prst="rect">
            <a:avLst/>
          </a:prstGeom>
          <a:noFill/>
          <a:ln>
            <a:noFill/>
          </a:ln>
        </p:spPr>
      </p:pic>
      <p:grpSp>
        <p:nvGrpSpPr>
          <p:cNvPr id="174" name="Google Shape;174;p37"/>
          <p:cNvGrpSpPr/>
          <p:nvPr/>
        </p:nvGrpSpPr>
        <p:grpSpPr>
          <a:xfrm>
            <a:off x="8900500" y="8155500"/>
            <a:ext cx="7037100" cy="13189500"/>
            <a:chOff x="8900500" y="8155500"/>
            <a:chExt cx="7037100" cy="13189500"/>
          </a:xfrm>
        </p:grpSpPr>
        <p:sp>
          <p:nvSpPr>
            <p:cNvPr id="175" name="Google Shape;175;p37"/>
            <p:cNvSpPr txBox="1"/>
            <p:nvPr/>
          </p:nvSpPr>
          <p:spPr>
            <a:xfrm>
              <a:off x="8900500" y="8155500"/>
              <a:ext cx="7037100" cy="131895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solidFill>
                    <a:schemeClr val="dk1"/>
                  </a:solidFill>
                  <a:latin typeface="Arial Narrow"/>
                  <a:ea typeface="Arial Narrow"/>
                  <a:cs typeface="Arial Narrow"/>
                  <a:sym typeface="Arial Narrow"/>
                </a:rPr>
                <a:t>       </a:t>
              </a:r>
              <a:r>
                <a:rPr lang="en-US" sz="2000" b="1">
                  <a:solidFill>
                    <a:schemeClr val="dk1"/>
                  </a:solidFill>
                  <a:latin typeface="Arial Narrow"/>
                  <a:ea typeface="Arial Narrow"/>
                  <a:cs typeface="Arial Narrow"/>
                  <a:sym typeface="Arial Narrow"/>
                </a:rPr>
                <a:t>Figure 3: </a:t>
              </a:r>
              <a:r>
                <a:rPr lang="en-US" sz="2000">
                  <a:solidFill>
                    <a:schemeClr val="dk1"/>
                  </a:solidFill>
                  <a:latin typeface="Arial Narrow"/>
                  <a:ea typeface="Arial Narrow"/>
                  <a:cs typeface="Arial Narrow"/>
                  <a:sym typeface="Arial Narrow"/>
                </a:rPr>
                <a:t>PCB layout design</a:t>
              </a: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b="1">
                <a:solidFill>
                  <a:schemeClr val="dk1"/>
                </a:solidFill>
                <a:latin typeface="Arial Narrow"/>
                <a:ea typeface="Arial Narrow"/>
                <a:cs typeface="Arial Narrow"/>
                <a:sym typeface="Arial Narrow"/>
              </a:endParaRPr>
            </a:p>
            <a:p>
              <a:pPr marL="0" marR="0" lvl="0" indent="0" algn="l" rtl="0">
                <a:spcBef>
                  <a:spcPts val="0"/>
                </a:spcBef>
                <a:spcAft>
                  <a:spcPts val="0"/>
                </a:spcAft>
                <a:buNone/>
              </a:pPr>
              <a:r>
                <a:rPr lang="en-US" sz="2000" b="1">
                  <a:solidFill>
                    <a:schemeClr val="dk1"/>
                  </a:solidFill>
                  <a:latin typeface="Arial Narrow"/>
                  <a:ea typeface="Arial Narrow"/>
                  <a:cs typeface="Arial Narrow"/>
                  <a:sym typeface="Arial Narrow"/>
                </a:rPr>
                <a:t>Peripherals used in the SAM D20 microcontroller:</a:t>
              </a:r>
              <a:endParaRPr sz="2000" b="1">
                <a:latin typeface="Arial Narrow"/>
                <a:ea typeface="Arial Narrow"/>
                <a:cs typeface="Arial Narrow"/>
                <a:sym typeface="Arial Narrow"/>
              </a:endParaRPr>
            </a:p>
            <a:p>
              <a:pPr marL="0" lvl="0" indent="0" algn="l" rtl="0">
                <a:spcBef>
                  <a:spcPts val="0"/>
                </a:spcBef>
                <a:spcAft>
                  <a:spcPts val="0"/>
                </a:spcAft>
                <a:buNone/>
              </a:pPr>
              <a:r>
                <a:rPr lang="en-US" sz="2000">
                  <a:solidFill>
                    <a:schemeClr val="dk1"/>
                  </a:solidFill>
                  <a:latin typeface="Arial Narrow"/>
                  <a:ea typeface="Arial Narrow"/>
                  <a:cs typeface="Arial Narrow"/>
                  <a:sym typeface="Arial Narrow"/>
                </a:rPr>
                <a:t>The reason we chose ATSAMD20J18 is because the MCU allows us to run multiple timer counters, Analog to Digital and Digital to Analog conversion (ADC and DAC) and serial communications (SERCOMs). The MCU can hold up to 256 kB of data in its in-system self-programmable flash memory.</a:t>
              </a: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r>
                <a:rPr lang="en-US" sz="2000" b="1">
                  <a:solidFill>
                    <a:schemeClr val="dk1"/>
                  </a:solidFill>
                  <a:latin typeface="Arial Narrow"/>
                  <a:ea typeface="Arial Narrow"/>
                  <a:cs typeface="Arial Narrow"/>
                  <a:sym typeface="Arial Narrow"/>
                </a:rPr>
                <a:t>Pattern Matching:</a:t>
              </a:r>
              <a:endParaRPr sz="2000" b="1">
                <a:solidFill>
                  <a:schemeClr val="dk1"/>
                </a:solidFill>
                <a:latin typeface="Arial Narrow"/>
                <a:ea typeface="Arial Narrow"/>
                <a:cs typeface="Arial Narrow"/>
                <a:sym typeface="Arial Narrow"/>
              </a:endParaRPr>
            </a:p>
            <a:p>
              <a:pPr marL="0" marR="0" lvl="0" indent="0" algn="l" rtl="0">
                <a:spcBef>
                  <a:spcPts val="0"/>
                </a:spcBef>
                <a:spcAft>
                  <a:spcPts val="0"/>
                </a:spcAft>
                <a:buNone/>
              </a:pPr>
              <a:r>
                <a:rPr lang="en-US" sz="2000">
                  <a:solidFill>
                    <a:schemeClr val="dk1"/>
                  </a:solidFill>
                  <a:latin typeface="Arial Narrow"/>
                  <a:ea typeface="Arial Narrow"/>
                  <a:cs typeface="Arial Narrow"/>
                  <a:sym typeface="Arial Narrow"/>
                </a:rPr>
                <a:t>One of the biggest challenge of our design is to identify different signs.</a:t>
              </a: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r>
                <a:rPr lang="en-US" sz="2000">
                  <a:solidFill>
                    <a:schemeClr val="dk1"/>
                  </a:solidFill>
                  <a:latin typeface="Arial Narrow"/>
                  <a:ea typeface="Arial Narrow"/>
                  <a:cs typeface="Arial Narrow"/>
                  <a:sym typeface="Arial Narrow"/>
                </a:rPr>
                <a:t>The idea behind our pattern matching method is to consider the data points collected from the sensors in certain time frame as an array or a vector. There are arrays stored in MCU that represent how the users should bend their fingers or move their hand to represent certain meaning. The equation shown in Equation 1 is used to compare the input arrays and the arrays in the database. The one with the lowest discrepancy is considered to be the match.                                           </a:t>
              </a:r>
              <a:br>
                <a:rPr lang="en-US" sz="2000">
                  <a:solidFill>
                    <a:schemeClr val="dk1"/>
                  </a:solidFill>
                  <a:latin typeface="Arial Narrow"/>
                  <a:ea typeface="Arial Narrow"/>
                  <a:cs typeface="Arial Narrow"/>
                  <a:sym typeface="Arial Narrow"/>
                </a:rPr>
              </a:br>
              <a:endParaRPr sz="16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500">
                <a:solidFill>
                  <a:schemeClr val="dk1"/>
                </a:solidFill>
                <a:latin typeface="Arial Narrow"/>
                <a:ea typeface="Arial Narrow"/>
                <a:cs typeface="Arial Narrow"/>
                <a:sym typeface="Arial Narrow"/>
              </a:endParaRPr>
            </a:p>
            <a:p>
              <a:pPr marL="0" marR="0" lvl="0" indent="0" algn="ctr" rtl="0">
                <a:spcBef>
                  <a:spcPts val="0"/>
                </a:spcBef>
                <a:spcAft>
                  <a:spcPts val="0"/>
                </a:spcAft>
                <a:buNone/>
              </a:pPr>
              <a:r>
                <a:rPr lang="en-US" sz="2000" b="1">
                  <a:solidFill>
                    <a:schemeClr val="dk1"/>
                  </a:solidFill>
                  <a:latin typeface="Arial Narrow"/>
                  <a:ea typeface="Arial Narrow"/>
                  <a:cs typeface="Arial Narrow"/>
                  <a:sym typeface="Arial Narrow"/>
                </a:rPr>
                <a:t>Equation 1: </a:t>
              </a:r>
              <a:r>
                <a:rPr lang="en-US" sz="2000">
                  <a:solidFill>
                    <a:schemeClr val="dk1"/>
                  </a:solidFill>
                  <a:latin typeface="Arial Narrow"/>
                  <a:ea typeface="Arial Narrow"/>
                  <a:cs typeface="Arial Narrow"/>
                  <a:sym typeface="Arial Narrow"/>
                </a:rPr>
                <a:t>Equation to calculate the error between 2 signals</a:t>
              </a: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2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a:solidFill>
                  <a:schemeClr val="dk1"/>
                </a:solidFill>
                <a:latin typeface="Arial Narrow"/>
                <a:ea typeface="Arial Narrow"/>
                <a:cs typeface="Arial Narrow"/>
                <a:sym typeface="Arial Narrow"/>
              </a:endParaRPr>
            </a:p>
            <a:p>
              <a:pPr marL="0" marR="0" lvl="0" indent="0" algn="l" rtl="0">
                <a:spcBef>
                  <a:spcPts val="0"/>
                </a:spcBef>
                <a:spcAft>
                  <a:spcPts val="0"/>
                </a:spcAft>
                <a:buNone/>
              </a:pPr>
              <a:r>
                <a:rPr lang="en-US" sz="2000">
                  <a:solidFill>
                    <a:schemeClr val="dk1"/>
                  </a:solidFill>
                  <a:latin typeface="Arial Narrow"/>
                  <a:ea typeface="Arial Narrow"/>
                  <a:cs typeface="Arial Narrow"/>
                  <a:sym typeface="Arial Narrow"/>
                </a:rPr>
                <a:t>		 Signal 1         Distance  </a:t>
              </a:r>
              <a:endParaRPr sz="1500">
                <a:solidFill>
                  <a:schemeClr val="dk1"/>
                </a:solidFill>
                <a:latin typeface="Arial Narrow"/>
                <a:ea typeface="Arial Narrow"/>
                <a:cs typeface="Arial Narrow"/>
                <a:sym typeface="Arial Narrow"/>
              </a:endParaRPr>
            </a:p>
            <a:p>
              <a:pPr marL="457200" marR="0" lvl="0" indent="457200" algn="l" rtl="0">
                <a:spcBef>
                  <a:spcPts val="0"/>
                </a:spcBef>
                <a:spcAft>
                  <a:spcPts val="0"/>
                </a:spcAft>
                <a:buNone/>
              </a:pPr>
              <a:r>
                <a:rPr lang="en-US" sz="1500">
                  <a:solidFill>
                    <a:schemeClr val="dk1"/>
                  </a:solidFill>
                  <a:latin typeface="Arial Narrow"/>
                  <a:ea typeface="Arial Narrow"/>
                  <a:cs typeface="Arial Narrow"/>
                  <a:sym typeface="Arial Narrow"/>
                </a:rPr>
                <a:t> </a:t>
              </a:r>
              <a:r>
                <a:rPr lang="en-US" sz="2000">
                  <a:solidFill>
                    <a:schemeClr val="dk1"/>
                  </a:solidFill>
                  <a:latin typeface="Arial Narrow"/>
                  <a:ea typeface="Arial Narrow"/>
                  <a:cs typeface="Arial Narrow"/>
                  <a:sym typeface="Arial Narrow"/>
                </a:rPr>
                <a:t>Signal 2</a:t>
              </a:r>
              <a:endParaRPr sz="15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3400">
                <a:solidFill>
                  <a:schemeClr val="dk1"/>
                </a:solidFill>
                <a:latin typeface="Arial Narrow"/>
                <a:ea typeface="Arial Narrow"/>
                <a:cs typeface="Arial Narrow"/>
                <a:sym typeface="Arial Narrow"/>
              </a:endParaRPr>
            </a:p>
            <a:p>
              <a:pPr marL="0" lvl="0" indent="0" algn="ctr" rtl="0">
                <a:spcBef>
                  <a:spcPts val="0"/>
                </a:spcBef>
                <a:spcAft>
                  <a:spcPts val="0"/>
                </a:spcAft>
                <a:buSzPts val="1100"/>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SzPts val="1100"/>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SzPts val="1100"/>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SzPts val="1100"/>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SzPts val="1100"/>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SzPts val="1100"/>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SzPts val="1100"/>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SzPts val="1100"/>
                <a:buNone/>
              </a:pPr>
              <a:endParaRPr sz="2000" b="1">
                <a:solidFill>
                  <a:schemeClr val="dk1"/>
                </a:solidFill>
                <a:latin typeface="Arial Narrow"/>
                <a:ea typeface="Arial Narrow"/>
                <a:cs typeface="Arial Narrow"/>
                <a:sym typeface="Arial Narrow"/>
              </a:endParaRPr>
            </a:p>
            <a:p>
              <a:pPr marL="0" lvl="0" indent="0" algn="ctr" rtl="0">
                <a:spcBef>
                  <a:spcPts val="0"/>
                </a:spcBef>
                <a:spcAft>
                  <a:spcPts val="0"/>
                </a:spcAft>
                <a:buClr>
                  <a:schemeClr val="dk1"/>
                </a:buClr>
                <a:buSzPts val="1100"/>
                <a:buFont typeface="Arial"/>
                <a:buNone/>
              </a:pPr>
              <a:r>
                <a:rPr lang="en-US" sz="2000" b="1">
                  <a:solidFill>
                    <a:schemeClr val="dk1"/>
                  </a:solidFill>
                  <a:latin typeface="Arial Narrow"/>
                  <a:ea typeface="Arial Narrow"/>
                  <a:cs typeface="Arial Narrow"/>
                  <a:sym typeface="Arial Narrow"/>
                </a:rPr>
                <a:t>Figure 4: </a:t>
              </a:r>
              <a:r>
                <a:rPr lang="en-US" sz="2000">
                  <a:solidFill>
                    <a:schemeClr val="dk1"/>
                  </a:solidFill>
                  <a:latin typeface="Arial Narrow"/>
                  <a:ea typeface="Arial Narrow"/>
                  <a:cs typeface="Arial Narrow"/>
                  <a:sym typeface="Arial Narrow"/>
                </a:rPr>
                <a:t>The comparison of DTW vs Euclidean method when computing the error</a:t>
              </a:r>
              <a:endParaRPr sz="2000" b="1">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1600" b="1">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a:p>
              <a:pPr marL="0" marR="0" lvl="0" indent="0" algn="l" rtl="0">
                <a:spcBef>
                  <a:spcPts val="0"/>
                </a:spcBef>
                <a:spcAft>
                  <a:spcPts val="0"/>
                </a:spcAft>
                <a:buNone/>
              </a:pPr>
              <a:endParaRPr sz="2000">
                <a:solidFill>
                  <a:schemeClr val="dk1"/>
                </a:solidFill>
                <a:latin typeface="Arial Narrow"/>
                <a:ea typeface="Arial Narrow"/>
                <a:cs typeface="Arial Narrow"/>
                <a:sym typeface="Arial Narrow"/>
              </a:endParaRPr>
            </a:p>
          </p:txBody>
        </p:sp>
        <p:cxnSp>
          <p:nvCxnSpPr>
            <p:cNvPr id="176" name="Google Shape;176;p37"/>
            <p:cNvCxnSpPr/>
            <p:nvPr/>
          </p:nvCxnSpPr>
          <p:spPr>
            <a:xfrm>
              <a:off x="9539753" y="15969453"/>
              <a:ext cx="324600" cy="0"/>
            </a:xfrm>
            <a:prstGeom prst="straightConnector1">
              <a:avLst/>
            </a:prstGeom>
            <a:noFill/>
            <a:ln w="38100" cap="flat" cmpd="sng">
              <a:solidFill>
                <a:srgbClr val="0000FF"/>
              </a:solidFill>
              <a:prstDash val="solid"/>
              <a:round/>
              <a:headEnd type="none" w="med" len="med"/>
              <a:tailEnd type="none" w="med" len="med"/>
            </a:ln>
          </p:spPr>
        </p:cxnSp>
        <p:cxnSp>
          <p:nvCxnSpPr>
            <p:cNvPr id="177" name="Google Shape;177;p37"/>
            <p:cNvCxnSpPr/>
            <p:nvPr/>
          </p:nvCxnSpPr>
          <p:spPr>
            <a:xfrm>
              <a:off x="9539753" y="16281036"/>
              <a:ext cx="324600" cy="0"/>
            </a:xfrm>
            <a:prstGeom prst="straightConnector1">
              <a:avLst/>
            </a:prstGeom>
            <a:noFill/>
            <a:ln w="38100" cap="flat" cmpd="sng">
              <a:solidFill>
                <a:srgbClr val="FF0000"/>
              </a:solidFill>
              <a:prstDash val="solid"/>
              <a:round/>
              <a:headEnd type="none" w="med" len="med"/>
              <a:tailEnd type="none" w="med" len="med"/>
            </a:ln>
          </p:spPr>
        </p:cxnSp>
        <p:cxnSp>
          <p:nvCxnSpPr>
            <p:cNvPr id="178" name="Google Shape;178;p37"/>
            <p:cNvCxnSpPr/>
            <p:nvPr/>
          </p:nvCxnSpPr>
          <p:spPr>
            <a:xfrm>
              <a:off x="10806578" y="15969453"/>
              <a:ext cx="324600" cy="0"/>
            </a:xfrm>
            <a:prstGeom prst="straightConnector1">
              <a:avLst/>
            </a:prstGeom>
            <a:noFill/>
            <a:ln w="38100" cap="flat" cmpd="sng">
              <a:solidFill>
                <a:srgbClr val="00FF00"/>
              </a:solidFill>
              <a:prstDash val="solid"/>
              <a:round/>
              <a:headEnd type="none" w="med" len="med"/>
              <a:tailEnd type="none" w="med" len="med"/>
            </a:ln>
          </p:spPr>
        </p:cxnSp>
        <p:sp>
          <p:nvSpPr>
            <p:cNvPr id="179" name="Google Shape;179;p37"/>
            <p:cNvSpPr txBox="1"/>
            <p:nvPr/>
          </p:nvSpPr>
          <p:spPr>
            <a:xfrm>
              <a:off x="15220950" y="17249775"/>
              <a:ext cx="581100" cy="30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Time</a:t>
              </a:r>
              <a:endParaRPr/>
            </a:p>
          </p:txBody>
        </p:sp>
        <p:sp>
          <p:nvSpPr>
            <p:cNvPr id="180" name="Google Shape;180;p37"/>
            <p:cNvSpPr txBox="1"/>
            <p:nvPr/>
          </p:nvSpPr>
          <p:spPr>
            <a:xfrm>
              <a:off x="15220950" y="19916775"/>
              <a:ext cx="581100" cy="30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Time</a:t>
              </a:r>
              <a:endParaRPr/>
            </a:p>
          </p:txBody>
        </p:sp>
        <p:sp>
          <p:nvSpPr>
            <p:cNvPr id="181" name="Google Shape;181;p37"/>
            <p:cNvSpPr txBox="1"/>
            <p:nvPr/>
          </p:nvSpPr>
          <p:spPr>
            <a:xfrm>
              <a:off x="9277150" y="15353925"/>
              <a:ext cx="1038300" cy="30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Amplitude</a:t>
              </a:r>
              <a:endParaRPr/>
            </a:p>
          </p:txBody>
        </p:sp>
        <p:sp>
          <p:nvSpPr>
            <p:cNvPr id="182" name="Google Shape;182;p37"/>
            <p:cNvSpPr txBox="1"/>
            <p:nvPr/>
          </p:nvSpPr>
          <p:spPr>
            <a:xfrm>
              <a:off x="9277350" y="18041800"/>
              <a:ext cx="1038300" cy="39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chemeClr val="dk1"/>
                  </a:solidFill>
                </a:rPr>
                <a:t>Amplitude</a:t>
              </a:r>
              <a:endParaRPr/>
            </a:p>
          </p:txBody>
        </p:sp>
      </p:grpSp>
      <p:sp>
        <p:nvSpPr>
          <p:cNvPr id="183" name="Google Shape;183;p37"/>
          <p:cNvSpPr txBox="1"/>
          <p:nvPr/>
        </p:nvSpPr>
        <p:spPr>
          <a:xfrm>
            <a:off x="16700499" y="4092546"/>
            <a:ext cx="7502100" cy="393900"/>
          </a:xfrm>
          <a:prstGeom prst="rect">
            <a:avLst/>
          </a:prstGeom>
          <a:solidFill>
            <a:schemeClr val="accent2"/>
          </a:solid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2160" b="1">
                <a:solidFill>
                  <a:srgbClr val="F8F8F8"/>
                </a:solidFill>
                <a:latin typeface="Arial Narrow"/>
                <a:ea typeface="Arial Narrow"/>
                <a:cs typeface="Arial Narrow"/>
                <a:sym typeface="Arial Narrow"/>
              </a:rPr>
              <a:t>Methodology</a:t>
            </a:r>
            <a:endParaRPr/>
          </a:p>
        </p:txBody>
      </p:sp>
      <p:sp>
        <p:nvSpPr>
          <p:cNvPr id="184" name="Google Shape;184;p37"/>
          <p:cNvSpPr txBox="1"/>
          <p:nvPr/>
        </p:nvSpPr>
        <p:spPr>
          <a:xfrm>
            <a:off x="18453238" y="9510100"/>
            <a:ext cx="4074900" cy="52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latin typeface="Arial Narrow"/>
                <a:ea typeface="Arial Narrow"/>
                <a:cs typeface="Arial Narrow"/>
                <a:sym typeface="Arial Narrow"/>
              </a:rPr>
              <a:t>Figure 5:</a:t>
            </a:r>
            <a:r>
              <a:rPr lang="en-US" sz="2000">
                <a:latin typeface="Arial Narrow"/>
                <a:ea typeface="Arial Narrow"/>
                <a:cs typeface="Arial Narrow"/>
                <a:sym typeface="Arial Narrow"/>
              </a:rPr>
              <a:t> Amplifying Circuit for Speaker</a:t>
            </a:r>
            <a:endParaRPr sz="2000">
              <a:latin typeface="Arial Narrow"/>
              <a:ea typeface="Arial Narrow"/>
              <a:cs typeface="Arial Narrow"/>
              <a:sym typeface="Arial Narrow"/>
            </a:endParaRPr>
          </a:p>
        </p:txBody>
      </p:sp>
      <p:pic>
        <p:nvPicPr>
          <p:cNvPr id="185" name="Google Shape;185;p37"/>
          <p:cNvPicPr preferRelativeResize="0"/>
          <p:nvPr/>
        </p:nvPicPr>
        <p:blipFill>
          <a:blip r:embed="rId10">
            <a:alphaModFix/>
          </a:blip>
          <a:stretch>
            <a:fillRect/>
          </a:stretch>
        </p:blipFill>
        <p:spPr>
          <a:xfrm>
            <a:off x="25582426" y="4757412"/>
            <a:ext cx="5832740" cy="4349823"/>
          </a:xfrm>
          <a:prstGeom prst="rect">
            <a:avLst/>
          </a:prstGeom>
          <a:noFill/>
          <a:ln>
            <a:noFill/>
          </a:ln>
        </p:spPr>
      </p:pic>
      <p:sp>
        <p:nvSpPr>
          <p:cNvPr id="186" name="Google Shape;186;p37"/>
          <p:cNvSpPr txBox="1"/>
          <p:nvPr/>
        </p:nvSpPr>
        <p:spPr>
          <a:xfrm>
            <a:off x="26200500" y="9189675"/>
            <a:ext cx="4596600" cy="52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a:latin typeface="Arial Narrow"/>
                <a:ea typeface="Arial Narrow"/>
                <a:cs typeface="Arial Narrow"/>
                <a:sym typeface="Arial Narrow"/>
              </a:rPr>
              <a:t>Figure 8:</a:t>
            </a:r>
            <a:r>
              <a:rPr lang="en-US" sz="2000">
                <a:latin typeface="Arial Narrow"/>
                <a:ea typeface="Arial Narrow"/>
                <a:cs typeface="Arial Narrow"/>
                <a:sym typeface="Arial Narrow"/>
              </a:rPr>
              <a:t> Final result </a:t>
            </a:r>
            <a:endParaRPr sz="2000">
              <a:latin typeface="Arial Narrow"/>
              <a:ea typeface="Arial Narrow"/>
              <a:cs typeface="Arial Narrow"/>
              <a:sym typeface="Arial Narrow"/>
            </a:endParaRPr>
          </a:p>
        </p:txBody>
      </p:sp>
      <p:sp>
        <p:nvSpPr>
          <p:cNvPr id="187" name="Google Shape;187;p37"/>
          <p:cNvSpPr txBox="1"/>
          <p:nvPr/>
        </p:nvSpPr>
        <p:spPr>
          <a:xfrm>
            <a:off x="17772000" y="20799300"/>
            <a:ext cx="5008200" cy="39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a:latin typeface="Arial Narrow"/>
                <a:ea typeface="Arial Narrow"/>
                <a:cs typeface="Arial Narrow"/>
                <a:sym typeface="Arial Narrow"/>
              </a:rPr>
              <a:t>Figure 7:</a:t>
            </a:r>
            <a:r>
              <a:rPr lang="en-US" sz="2000">
                <a:latin typeface="Arial Narrow"/>
                <a:ea typeface="Arial Narrow"/>
                <a:cs typeface="Arial Narrow"/>
                <a:sym typeface="Arial Narrow"/>
              </a:rPr>
              <a:t> Logic flow diagram</a:t>
            </a:r>
            <a:endParaRPr sz="2000">
              <a:latin typeface="Arial Narrow"/>
              <a:ea typeface="Arial Narrow"/>
              <a:cs typeface="Arial Narrow"/>
              <a:sym typeface="Arial Narrow"/>
            </a:endParaRPr>
          </a:p>
        </p:txBody>
      </p:sp>
      <p:pic>
        <p:nvPicPr>
          <p:cNvPr id="188" name="Google Shape;188;p37"/>
          <p:cNvPicPr preferRelativeResize="0"/>
          <p:nvPr/>
        </p:nvPicPr>
        <p:blipFill>
          <a:blip r:embed="rId11">
            <a:alphaModFix/>
          </a:blip>
          <a:stretch>
            <a:fillRect/>
          </a:stretch>
        </p:blipFill>
        <p:spPr>
          <a:xfrm>
            <a:off x="9820425" y="13934348"/>
            <a:ext cx="5008199" cy="438694"/>
          </a:xfrm>
          <a:prstGeom prst="rect">
            <a:avLst/>
          </a:prstGeom>
          <a:noFill/>
          <a:ln>
            <a:noFill/>
          </a:ln>
        </p:spPr>
      </p:pic>
      <p:pic>
        <p:nvPicPr>
          <p:cNvPr id="189" name="Google Shape;189;p37"/>
          <p:cNvPicPr preferRelativeResize="0"/>
          <p:nvPr/>
        </p:nvPicPr>
        <p:blipFill>
          <a:blip r:embed="rId12">
            <a:alphaModFix/>
          </a:blip>
          <a:stretch>
            <a:fillRect/>
          </a:stretch>
        </p:blipFill>
        <p:spPr>
          <a:xfrm>
            <a:off x="16945425" y="10833059"/>
            <a:ext cx="3397200" cy="2872940"/>
          </a:xfrm>
          <a:prstGeom prst="rect">
            <a:avLst/>
          </a:prstGeom>
          <a:noFill/>
          <a:ln>
            <a:noFill/>
          </a:ln>
        </p:spPr>
      </p:pic>
      <p:sp>
        <p:nvSpPr>
          <p:cNvPr id="190" name="Google Shape;190;p37"/>
          <p:cNvSpPr txBox="1"/>
          <p:nvPr/>
        </p:nvSpPr>
        <p:spPr>
          <a:xfrm>
            <a:off x="16813075" y="4089475"/>
            <a:ext cx="72606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dk1"/>
                </a:solidFill>
                <a:latin typeface="Arial Narrow"/>
                <a:ea typeface="Arial Narrow"/>
                <a:cs typeface="Arial Narrow"/>
                <a:sym typeface="Arial Narrow"/>
              </a:rPr>
              <a:t>Voice output:</a:t>
            </a:r>
            <a:endParaRPr sz="2000" b="1">
              <a:solidFill>
                <a:schemeClr val="dk1"/>
              </a:solidFill>
              <a:latin typeface="Arial Narrow"/>
              <a:ea typeface="Arial Narrow"/>
              <a:cs typeface="Arial Narrow"/>
              <a:sym typeface="Arial Narrow"/>
            </a:endParaRPr>
          </a:p>
          <a:p>
            <a:pPr marL="0" lvl="0" indent="0" algn="l" rtl="0">
              <a:spcBef>
                <a:spcPts val="0"/>
              </a:spcBef>
              <a:spcAft>
                <a:spcPts val="0"/>
              </a:spcAft>
              <a:buNone/>
            </a:pPr>
            <a:r>
              <a:rPr lang="en-US" sz="2000">
                <a:solidFill>
                  <a:schemeClr val="dk1"/>
                </a:solidFill>
                <a:latin typeface="Arial Narrow"/>
                <a:ea typeface="Arial Narrow"/>
                <a:cs typeface="Arial Narrow"/>
                <a:sym typeface="Arial Narrow"/>
              </a:rPr>
              <a:t>The voice outputs are pre-recorded and stored in the form of C array in the memory of the microcontroller. These C arrays are digital signals that represent different words the system can output. Once the system identify the input, the result will be linked to the corresponding C array and then converted back to analog signal (voice) using DAC on the microcontroller. </a:t>
            </a:r>
            <a:endParaRPr sz="2000">
              <a:solidFill>
                <a:schemeClr val="dk1"/>
              </a:solidFill>
              <a:latin typeface="Arial Narrow"/>
              <a:ea typeface="Arial Narrow"/>
              <a:cs typeface="Arial Narrow"/>
              <a:sym typeface="Arial Narrow"/>
            </a:endParaRPr>
          </a:p>
        </p:txBody>
      </p:sp>
      <p:sp>
        <p:nvSpPr>
          <p:cNvPr id="191" name="Google Shape;191;p37"/>
          <p:cNvSpPr txBox="1"/>
          <p:nvPr/>
        </p:nvSpPr>
        <p:spPr>
          <a:xfrm>
            <a:off x="24989275" y="19886475"/>
            <a:ext cx="7039200" cy="13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t>We thank Professor Ping Hsu for helping designing the PCB, Dr. David Parent for helping with circuit design, and Christopher Pham for embedded developing. We also want to thank Atmel for providing intuitive developing software and their example project. We also want to thank the Engineering building for allowing us using their testing </a:t>
            </a:r>
            <a:r>
              <a:rPr lang="en-US" dirty="0" err="1"/>
              <a:t>equipments</a:t>
            </a:r>
            <a:r>
              <a:rPr lang="en-US" dirty="0"/>
              <a:t>.</a:t>
            </a:r>
            <a:endParaRPr dirty="0"/>
          </a:p>
        </p:txBody>
      </p:sp>
      <p:sp>
        <p:nvSpPr>
          <p:cNvPr id="192" name="Google Shape;192;p37"/>
          <p:cNvSpPr txBox="1"/>
          <p:nvPr/>
        </p:nvSpPr>
        <p:spPr>
          <a:xfrm>
            <a:off x="24777713" y="4092516"/>
            <a:ext cx="7486500" cy="393900"/>
          </a:xfrm>
          <a:prstGeom prst="rect">
            <a:avLst/>
          </a:prstGeom>
          <a:solidFill>
            <a:schemeClr val="accent2"/>
          </a:solidFill>
          <a:ln>
            <a:noFill/>
          </a:ln>
        </p:spPr>
        <p:txBody>
          <a:bodyPr spcFirstLastPara="1" wrap="square" lIns="60825" tIns="30400" rIns="60825" bIns="30400" anchor="t" anchorCtr="0">
            <a:noAutofit/>
          </a:bodyPr>
          <a:lstStyle/>
          <a:p>
            <a:pPr marL="0" marR="0" lvl="0" indent="0" algn="ctr" rtl="0">
              <a:spcBef>
                <a:spcPts val="0"/>
              </a:spcBef>
              <a:spcAft>
                <a:spcPts val="0"/>
              </a:spcAft>
              <a:buNone/>
            </a:pPr>
            <a:r>
              <a:rPr lang="en-US" sz="2160" b="1" i="0" u="none" strike="noStrike" cap="none">
                <a:solidFill>
                  <a:srgbClr val="F8F8F8"/>
                </a:solidFill>
                <a:latin typeface="Arial Narrow"/>
                <a:ea typeface="Arial Narrow"/>
                <a:cs typeface="Arial Narrow"/>
                <a:sym typeface="Arial Narrow"/>
              </a:rPr>
              <a:t>Results</a:t>
            </a:r>
            <a:endParaRPr/>
          </a:p>
        </p:txBody>
      </p:sp>
    </p:spTree>
  </p:cSld>
  <p:clrMapOvr>
    <a:masterClrMapping/>
  </p:clrMapOvr>
</p:sld>
</file>

<file path=ppt/theme/theme1.xml><?xml version="1.0" encoding="utf-8"?>
<a:theme xmlns:a="http://schemas.openxmlformats.org/drawingml/2006/main" name="Custom Design">
  <a:themeElements>
    <a:clrScheme name="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ustom Design">
  <a:themeElements>
    <a:clrScheme name="1_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Custom Design">
  <a:themeElements>
    <a:clrScheme name="2_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1902</TotalTime>
  <Words>1159</Words>
  <Application>Microsoft Office PowerPoint</Application>
  <PresentationFormat>Custom</PresentationFormat>
  <Paragraphs>117</Paragraphs>
  <Slides>1</Slides>
  <Notes>1</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vt:i4>
      </vt:variant>
    </vt:vector>
  </HeadingPairs>
  <TitlesOfParts>
    <vt:vector size="7" baseType="lpstr">
      <vt:lpstr>Arial Narrow</vt:lpstr>
      <vt:lpstr>Arial</vt:lpstr>
      <vt:lpstr>Arial Black</vt:lpstr>
      <vt:lpstr>Custom Design</vt:lpstr>
      <vt:lpstr>1_Custom Design</vt:lpstr>
      <vt:lpstr>2_Custom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Duy Cu</cp:lastModifiedBy>
  <cp:revision>6</cp:revision>
  <dcterms:modified xsi:type="dcterms:W3CDTF">2018-12-01T23:11:08Z</dcterms:modified>
</cp:coreProperties>
</file>